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wav" ContentType="audio/wav"/>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5.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2"/>
    <p:sldMasterId id="2147483689" r:id="rId3"/>
    <p:sldMasterId id="2147483672" r:id="rId4"/>
    <p:sldMasterId id="2147483690" r:id="rId5"/>
    <p:sldMasterId id="2147483702" r:id="rId6"/>
  </p:sldMasterIdLst>
  <p:notesMasterIdLst>
    <p:notesMasterId r:id="rId12"/>
  </p:notesMasterIdLst>
  <p:handoutMasterIdLst>
    <p:handoutMasterId r:id="rId13"/>
  </p:handoutMasterIdLst>
  <p:sldIdLst>
    <p:sldId id="465" r:id="rId7"/>
    <p:sldId id="468" r:id="rId8"/>
    <p:sldId id="469" r:id="rId9"/>
    <p:sldId id="466" r:id="rId10"/>
    <p:sldId id="467" r:id="rId11"/>
  </p:sldIdLst>
  <p:sldSz cx="12192000" cy="6858000"/>
  <p:notesSz cx="6858000" cy="9144000"/>
  <p:defaultTextStyle>
    <a:defPPr>
      <a:defRPr lang="zh-CN"/>
    </a:defPPr>
    <a:lvl1pPr algn="l" rtl="0" eaLnBrk="0" fontAlgn="base" hangingPunct="0">
      <a:spcBef>
        <a:spcPct val="0"/>
      </a:spcBef>
      <a:spcAft>
        <a:spcPct val="0"/>
      </a:spcAft>
      <a:defRPr b="1"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b="1"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b="1"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b="1"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b="1"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b="1"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b="1"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b="1"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b="1"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75">
          <p15:clr>
            <a:srgbClr val="A4A3A4"/>
          </p15:clr>
        </p15:guide>
        <p15:guide id="2" pos="3817">
          <p15:clr>
            <a:srgbClr val="A4A3A4"/>
          </p15:clr>
        </p15:guide>
      </p15:sldGuideLst>
    </p:ext>
    <p:ext uri="{2D200454-40CA-4A62-9FC3-DE9A4176ACB9}">
      <p15:notesGuideLst xmlns:p15="http://schemas.microsoft.com/office/powerpoint/2012/main">
        <p15:guide id="1" orient="horz" pos="2900">
          <p15:clr>
            <a:srgbClr val="A4A3A4"/>
          </p15:clr>
        </p15:guide>
        <p15:guide id="2" pos="2147">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D1E09"/>
    <a:srgbClr val="FF0000"/>
    <a:srgbClr val="0000CC"/>
    <a:srgbClr val="FF5050"/>
    <a:srgbClr val="000000"/>
    <a:srgbClr val="0066FF"/>
    <a:srgbClr val="FC5D04"/>
    <a:srgbClr val="292929"/>
    <a:srgbClr val="29340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主题样式 1 - 强调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239" autoAdjust="0"/>
  </p:normalViewPr>
  <p:slideViewPr>
    <p:cSldViewPr>
      <p:cViewPr varScale="1">
        <p:scale>
          <a:sx n="81" d="100"/>
          <a:sy n="81" d="100"/>
        </p:scale>
        <p:origin x="725" y="62"/>
      </p:cViewPr>
      <p:guideLst>
        <p:guide orient="horz" pos="2175"/>
        <p:guide pos="3817"/>
      </p:guideLst>
    </p:cSldViewPr>
  </p:slideViewPr>
  <p:notesTextViewPr>
    <p:cViewPr>
      <p:scale>
        <a:sx n="100" d="100"/>
        <a:sy n="100" d="100"/>
      </p:scale>
      <p:origin x="0" y="0"/>
    </p:cViewPr>
  </p:notesTextViewPr>
  <p:sorterViewPr>
    <p:cViewPr>
      <p:scale>
        <a:sx n="100" d="100"/>
        <a:sy n="100" d="100"/>
      </p:scale>
      <p:origin x="0" y="-12186"/>
    </p:cViewPr>
  </p:sorterViewPr>
  <p:notesViewPr>
    <p:cSldViewPr>
      <p:cViewPr varScale="1">
        <p:scale>
          <a:sx n="51" d="100"/>
          <a:sy n="51" d="100"/>
        </p:scale>
        <p:origin x="-2124" y="-90"/>
      </p:cViewPr>
      <p:guideLst>
        <p:guide orient="horz" pos="2900"/>
        <p:guide pos="2147"/>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handoutMaster" Target="handoutMasters/handoutMaster1.xml"/><Relationship Id="rId3" Type="http://schemas.openxmlformats.org/officeDocument/2006/relationships/slideMaster" Target="slideMasters/slideMaster3.xml"/><Relationship Id="rId7" Type="http://schemas.openxmlformats.org/officeDocument/2006/relationships/slide" Target="slides/slide1.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5" Type="http://schemas.openxmlformats.org/officeDocument/2006/relationships/slideMaster" Target="slideMasters/slideMaster5.xml"/><Relationship Id="rId15" Type="http://schemas.openxmlformats.org/officeDocument/2006/relationships/viewProps" Target="viewProps.xml"/><Relationship Id="rId10" Type="http://schemas.openxmlformats.org/officeDocument/2006/relationships/slide" Target="slides/slide4.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eaLnBrk="0" hangingPunct="0">
              <a:defRPr sz="1200" b="0">
                <a:latin typeface="Arial" panose="020B0604020202020204" pitchFamily="34" charset="0"/>
              </a:defRPr>
            </a:lvl1pPr>
          </a:lstStyle>
          <a:p>
            <a:pPr>
              <a:defRPr/>
            </a:pPr>
            <a:endParaRPr lang="zh-CN" altLang="en-US"/>
          </a:p>
        </p:txBody>
      </p:sp>
      <p:sp>
        <p:nvSpPr>
          <p:cNvPr id="52227" name="Rectangle 3"/>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eaLnBrk="0" hangingPunct="0">
              <a:defRPr sz="1200" b="0">
                <a:latin typeface="Arial" panose="020B0604020202020204" pitchFamily="34" charset="0"/>
              </a:defRPr>
            </a:lvl1pPr>
          </a:lstStyle>
          <a:p>
            <a:pPr>
              <a:defRPr/>
            </a:pPr>
            <a:fld id="{633188E6-ACED-4FAB-896E-D77F63690D35}" type="datetimeFigureOut">
              <a:rPr lang="zh-CN" altLang="en-US"/>
              <a:t>2022/4/2</a:t>
            </a:fld>
            <a:endParaRPr lang="en-US" altLang="zh-CN"/>
          </a:p>
        </p:txBody>
      </p:sp>
      <p:sp>
        <p:nvSpPr>
          <p:cNvPr id="52228" name="Rectangle 4"/>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eaLnBrk="0" hangingPunct="0">
              <a:defRPr sz="1200" b="0">
                <a:latin typeface="Arial" panose="020B0604020202020204" pitchFamily="34" charset="0"/>
              </a:defRPr>
            </a:lvl1pPr>
          </a:lstStyle>
          <a:p>
            <a:pPr>
              <a:defRPr/>
            </a:pPr>
            <a:endParaRPr lang="en-US" altLang="zh-CN"/>
          </a:p>
        </p:txBody>
      </p:sp>
      <p:sp>
        <p:nvSpPr>
          <p:cNvPr id="52229" name="Rectangle 5"/>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lgn="r">
              <a:defRPr sz="1200" b="0"/>
            </a:lvl1pPr>
          </a:lstStyle>
          <a:p>
            <a:fld id="{FC34286A-3669-46F7-89E3-4932C782FFD0}" type="slidenum">
              <a:rPr lang="zh-CN" altLang="en-US"/>
              <a:t>‹#›</a:t>
            </a:fld>
            <a:endParaRPr lang="en-US" altLang="zh-CN"/>
          </a:p>
        </p:txBody>
      </p:sp>
    </p:spTree>
    <p:extLst>
      <p:ext uri="{BB962C8B-B14F-4D97-AF65-F5344CB8AC3E}">
        <p14:creationId xmlns:p14="http://schemas.microsoft.com/office/powerpoint/2010/main" val="25156006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91B866D-3BFF-45CB-B171-D7F369C4974A}" type="datetimeFigureOut">
              <a:rPr lang="zh-CN" altLang="en-US" smtClean="0"/>
              <a:t>2022/4/2</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1DF03E9-1770-4304-A14B-2054A969F631}" type="slidenum">
              <a:rPr lang="zh-CN" altLang="en-US" smtClean="0"/>
              <a:t>‹#›</a:t>
            </a:fld>
            <a:endParaRPr lang="zh-CN" altLang="en-US"/>
          </a:p>
        </p:txBody>
      </p:sp>
    </p:spTree>
    <p:extLst>
      <p:ext uri="{BB962C8B-B14F-4D97-AF65-F5344CB8AC3E}">
        <p14:creationId xmlns:p14="http://schemas.microsoft.com/office/powerpoint/2010/main" val="42626889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幻灯片图像占位符 1"/>
          <p:cNvSpPr>
            <a:spLocks noGrp="1" noRot="1" noChangeAspect="1" noTextEdit="1"/>
          </p:cNvSpPr>
          <p:nvPr>
            <p:ph type="sldImg"/>
          </p:nvPr>
        </p:nvSpPr>
        <p:spPr>
          <a:xfrm>
            <a:off x="381000" y="685800"/>
            <a:ext cx="6096000" cy="3429000"/>
          </a:xfrm>
          <a:ln/>
        </p:spPr>
      </p:sp>
      <p:sp>
        <p:nvSpPr>
          <p:cNvPr id="54275"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latin typeface="宋体" pitchFamily="2" charset="-122"/>
              <a:ea typeface="宋体" pitchFamily="2" charset="-122"/>
            </a:endParaRPr>
          </a:p>
        </p:txBody>
      </p:sp>
      <p:sp>
        <p:nvSpPr>
          <p:cNvPr id="4" name="灯片编号占位符 3"/>
          <p:cNvSpPr>
            <a:spLocks noGrp="1"/>
          </p:cNvSpPr>
          <p:nvPr>
            <p:ph type="sldNum" sz="quarter" idx="5"/>
          </p:nvPr>
        </p:nvSpPr>
        <p:spPr/>
        <p:txBody>
          <a:bodyPr/>
          <a:lstStyle/>
          <a:p>
            <a:pPr>
              <a:defRPr/>
            </a:pPr>
            <a:fld id="{96721A9E-1B5B-498B-8025-3955C3F6E466}" type="slidenum">
              <a:rPr lang="zh-CN" altLang="en-US" smtClean="0"/>
              <a:pPr>
                <a:defRPr/>
              </a:pPr>
              <a:t>1</a:t>
            </a:fld>
            <a:endParaRPr lang="en-US" altLang="zh-C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幻灯片图像占位符 1"/>
          <p:cNvSpPr>
            <a:spLocks noGrp="1" noRot="1" noChangeAspect="1" noTextEdit="1"/>
          </p:cNvSpPr>
          <p:nvPr>
            <p:ph type="sldImg"/>
          </p:nvPr>
        </p:nvSpPr>
        <p:spPr>
          <a:xfrm>
            <a:off x="381000" y="685800"/>
            <a:ext cx="6096000" cy="3429000"/>
          </a:xfrm>
          <a:ln/>
        </p:spPr>
      </p:sp>
      <p:sp>
        <p:nvSpPr>
          <p:cNvPr id="54275"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latin typeface="宋体" pitchFamily="2" charset="-122"/>
              <a:ea typeface="宋体" pitchFamily="2" charset="-122"/>
            </a:endParaRPr>
          </a:p>
        </p:txBody>
      </p:sp>
      <p:sp>
        <p:nvSpPr>
          <p:cNvPr id="4" name="灯片编号占位符 3"/>
          <p:cNvSpPr>
            <a:spLocks noGrp="1"/>
          </p:cNvSpPr>
          <p:nvPr>
            <p:ph type="sldNum" sz="quarter" idx="5"/>
          </p:nvPr>
        </p:nvSpPr>
        <p:spPr/>
        <p:txBody>
          <a:bodyPr/>
          <a:lstStyle/>
          <a:p>
            <a:pPr>
              <a:defRPr/>
            </a:pPr>
            <a:fld id="{96721A9E-1B5B-498B-8025-3955C3F6E466}" type="slidenum">
              <a:rPr lang="zh-CN" altLang="en-US" smtClean="0"/>
              <a:pPr>
                <a:defRPr/>
              </a:pPr>
              <a:t>2</a:t>
            </a:fld>
            <a:endParaRPr lang="en-US" altLang="zh-C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幻灯片图像占位符 1"/>
          <p:cNvSpPr>
            <a:spLocks noGrp="1" noRot="1" noChangeAspect="1" noTextEdit="1"/>
          </p:cNvSpPr>
          <p:nvPr>
            <p:ph type="sldImg"/>
          </p:nvPr>
        </p:nvSpPr>
        <p:spPr>
          <a:xfrm>
            <a:off x="381000" y="685800"/>
            <a:ext cx="6096000" cy="3429000"/>
          </a:xfrm>
          <a:ln/>
        </p:spPr>
      </p:sp>
      <p:sp>
        <p:nvSpPr>
          <p:cNvPr id="54275"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latin typeface="宋体" pitchFamily="2" charset="-122"/>
              <a:ea typeface="宋体" pitchFamily="2" charset="-122"/>
            </a:endParaRPr>
          </a:p>
        </p:txBody>
      </p:sp>
      <p:sp>
        <p:nvSpPr>
          <p:cNvPr id="4" name="灯片编号占位符 3"/>
          <p:cNvSpPr>
            <a:spLocks noGrp="1"/>
          </p:cNvSpPr>
          <p:nvPr>
            <p:ph type="sldNum" sz="quarter" idx="5"/>
          </p:nvPr>
        </p:nvSpPr>
        <p:spPr/>
        <p:txBody>
          <a:bodyPr/>
          <a:lstStyle/>
          <a:p>
            <a:pPr>
              <a:defRPr/>
            </a:pPr>
            <a:fld id="{96721A9E-1B5B-498B-8025-3955C3F6E466}" type="slidenum">
              <a:rPr lang="zh-CN" altLang="en-US" smtClean="0"/>
              <a:pPr>
                <a:defRPr/>
              </a:pPr>
              <a:t>3</a:t>
            </a:fld>
            <a:endParaRPr lang="en-US" altLang="zh-CN"/>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幻灯片图像占位符 1"/>
          <p:cNvSpPr>
            <a:spLocks noGrp="1" noRot="1" noChangeAspect="1" noTextEdit="1"/>
          </p:cNvSpPr>
          <p:nvPr>
            <p:ph type="sldImg"/>
          </p:nvPr>
        </p:nvSpPr>
        <p:spPr>
          <a:xfrm>
            <a:off x="381000" y="685800"/>
            <a:ext cx="6096000" cy="3429000"/>
          </a:xfrm>
          <a:ln/>
        </p:spPr>
      </p:sp>
      <p:sp>
        <p:nvSpPr>
          <p:cNvPr id="55299"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latin typeface="宋体" pitchFamily="2" charset="-122"/>
              <a:ea typeface="宋体" pitchFamily="2" charset="-122"/>
            </a:endParaRPr>
          </a:p>
        </p:txBody>
      </p:sp>
      <p:sp>
        <p:nvSpPr>
          <p:cNvPr id="4" name="灯片编号占位符 3"/>
          <p:cNvSpPr>
            <a:spLocks noGrp="1"/>
          </p:cNvSpPr>
          <p:nvPr>
            <p:ph type="sldNum" sz="quarter" idx="5"/>
          </p:nvPr>
        </p:nvSpPr>
        <p:spPr/>
        <p:txBody>
          <a:bodyPr/>
          <a:lstStyle/>
          <a:p>
            <a:pPr>
              <a:defRPr/>
            </a:pPr>
            <a:fld id="{DE2FECAD-54B9-4C7B-A827-8AF2F711F510}" type="slidenum">
              <a:rPr lang="zh-CN" altLang="en-US" smtClean="0"/>
              <a:pPr>
                <a:defRPr/>
              </a:pPr>
              <a:t>4</a:t>
            </a:fld>
            <a:endParaRPr lang="en-US" altLang="zh-CN"/>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幻灯片图像占位符 1"/>
          <p:cNvSpPr>
            <a:spLocks noGrp="1" noRot="1" noChangeAspect="1" noTextEdit="1"/>
          </p:cNvSpPr>
          <p:nvPr>
            <p:ph type="sldImg"/>
          </p:nvPr>
        </p:nvSpPr>
        <p:spPr>
          <a:xfrm>
            <a:off x="381000" y="685800"/>
            <a:ext cx="6096000" cy="3429000"/>
          </a:xfrm>
          <a:ln/>
        </p:spPr>
      </p:sp>
      <p:sp>
        <p:nvSpPr>
          <p:cNvPr id="56323"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latin typeface="宋体" pitchFamily="2" charset="-122"/>
              <a:ea typeface="宋体" pitchFamily="2" charset="-122"/>
            </a:endParaRPr>
          </a:p>
        </p:txBody>
      </p:sp>
      <p:sp>
        <p:nvSpPr>
          <p:cNvPr id="4" name="灯片编号占位符 3"/>
          <p:cNvSpPr>
            <a:spLocks noGrp="1"/>
          </p:cNvSpPr>
          <p:nvPr>
            <p:ph type="sldNum" sz="quarter" idx="5"/>
          </p:nvPr>
        </p:nvSpPr>
        <p:spPr/>
        <p:txBody>
          <a:bodyPr/>
          <a:lstStyle/>
          <a:p>
            <a:pPr>
              <a:defRPr/>
            </a:pPr>
            <a:fld id="{876BF6A4-7503-46B0-9751-C55F1469F9DA}" type="slidenum">
              <a:rPr lang="zh-CN" altLang="en-US" smtClean="0"/>
              <a:pPr>
                <a:defRPr/>
              </a:pPr>
              <a:t>5</a:t>
            </a:fld>
            <a:endParaRPr lang="en-US" altLang="zh-CN"/>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duotone>
              <a:schemeClr val="accent1">
                <a:shade val="45000"/>
                <a:satMod val="135000"/>
              </a:schemeClr>
              <a:prstClr val="white"/>
            </a:duotone>
          </a:blip>
          <a:stretch>
            <a:fillRect/>
          </a:stretch>
        </p:blipFill>
        <p:spPr>
          <a:xfrm>
            <a:off x="1" y="951202"/>
            <a:ext cx="11829026" cy="4057883"/>
          </a:xfrm>
          <a:prstGeom prst="rect">
            <a:avLst/>
          </a:prstGeom>
        </p:spPr>
      </p:pic>
      <p:pic>
        <p:nvPicPr>
          <p:cNvPr id="3" name="图片 2"/>
          <p:cNvPicPr>
            <a:picLocks noChangeAspect="1"/>
          </p:cNvPicPr>
          <p:nvPr userDrawn="1"/>
        </p:nvPicPr>
        <p:blipFill>
          <a:blip r:embed="rId3">
            <a:duotone>
              <a:schemeClr val="accent1">
                <a:shade val="45000"/>
                <a:satMod val="135000"/>
              </a:schemeClr>
              <a:prstClr val="white"/>
            </a:duotone>
          </a:blip>
          <a:stretch>
            <a:fillRect/>
          </a:stretch>
        </p:blipFill>
        <p:spPr>
          <a:xfrm>
            <a:off x="10776531" y="3"/>
            <a:ext cx="1415479" cy="3655461"/>
          </a:xfrm>
          <a:prstGeom prst="rect">
            <a:avLst/>
          </a:prstGeom>
        </p:spPr>
      </p:pic>
      <p:pic>
        <p:nvPicPr>
          <p:cNvPr id="4" name="图片 3"/>
          <p:cNvPicPr>
            <a:picLocks noChangeAspect="1"/>
          </p:cNvPicPr>
          <p:nvPr userDrawn="1"/>
        </p:nvPicPr>
        <p:blipFill>
          <a:blip r:embed="rId4">
            <a:extLst>
              <a:ext uri="{28A0092B-C50C-407E-A947-70E740481C1C}">
                <a14:useLocalDpi xmlns:a14="http://schemas.microsoft.com/office/drawing/2010/main" val="0"/>
              </a:ext>
            </a:extLst>
          </a:blip>
          <a:srcRect l="-18439" t="401" r="18439" b="38626"/>
          <a:stretch>
            <a:fillRect/>
          </a:stretch>
        </p:blipFill>
        <p:spPr bwMode="auto">
          <a:xfrm>
            <a:off x="5303837" y="3398838"/>
            <a:ext cx="7029450" cy="350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43"/>
            <a:ext cx="10363200" cy="1470025"/>
          </a:xfrm>
        </p:spPr>
        <p:txBody>
          <a:bodyPr/>
          <a:lstStyle/>
          <a:p>
            <a:r>
              <a:rPr lang="zh-CN" altLang="en-US" dirty="0"/>
              <a:t>单击此处编辑母版标题样式</a:t>
            </a:r>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dirty="0"/>
              <a:t>单击此处编辑母版副标题样式</a:t>
            </a:r>
          </a:p>
        </p:txBody>
      </p:sp>
      <p:sp>
        <p:nvSpPr>
          <p:cNvPr id="4" name="日期占位符 3"/>
          <p:cNvSpPr>
            <a:spLocks noGrp="1"/>
          </p:cNvSpPr>
          <p:nvPr>
            <p:ph type="dt" sz="half" idx="10"/>
          </p:nvPr>
        </p:nvSpPr>
        <p:spPr/>
        <p:txBody>
          <a:bodyPr/>
          <a:lstStyle>
            <a:lvl1pPr>
              <a:defRPr/>
            </a:lvl1pPr>
          </a:lstStyle>
          <a:p>
            <a:pPr>
              <a:defRPr/>
            </a:pPr>
            <a:fld id="{838A0830-9C2E-4844-85C2-B9CE3BC40A84}" type="datetimeFigureOut">
              <a:rPr lang="zh-CN" altLang="en-US"/>
              <a:t>2022/4/2</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DEFC5ABA-8317-4350-92FB-EDD085A2E11E}" type="slidenum">
              <a:rPr lang="zh-CN" altLang="en-US"/>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3" name="内容占位符 2"/>
          <p:cNvSpPr>
            <a:spLocks noGrp="1"/>
          </p:cNvSpPr>
          <p:nvPr>
            <p:ph idx="1"/>
          </p:nvPr>
        </p:nvSpPr>
        <p:spPr>
          <a:xfrm>
            <a:off x="609600" y="980735"/>
            <a:ext cx="10972800" cy="5145435"/>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lstStyle>
            <a:lvl1pPr>
              <a:defRPr/>
            </a:lvl1pPr>
          </a:lstStyle>
          <a:p>
            <a:pPr>
              <a:defRPr/>
            </a:pPr>
            <a:fld id="{5EEB2B3D-1A15-46BA-B8A8-104F1BD38F5B}" type="datetimeFigureOut">
              <a:rPr lang="zh-CN" altLang="en-US"/>
              <a:t>2022/4/2</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A415D801-5008-425C-901D-EF59B7A4709D}" type="slidenum">
              <a:rPr lang="zh-CN" altLang="en-US"/>
              <a:t>‹#›</a:t>
            </a:fld>
            <a:endParaRPr lang="zh-CN" altLang="en-US"/>
          </a:p>
        </p:txBody>
      </p:sp>
      <p:sp>
        <p:nvSpPr>
          <p:cNvPr id="7" name="矩形 6"/>
          <p:cNvSpPr/>
          <p:nvPr userDrawn="1"/>
        </p:nvSpPr>
        <p:spPr>
          <a:xfrm>
            <a:off x="11374218" y="692256"/>
            <a:ext cx="194390" cy="145815"/>
          </a:xfrm>
          <a:prstGeom prst="rect">
            <a:avLst/>
          </a:prstGeom>
          <a:solidFill>
            <a:schemeClr val="bg1">
              <a:lumMod val="8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762" tIns="48381" rIns="96762" bIns="48381" rtlCol="0" anchor="ctr"/>
          <a:lstStyle/>
          <a:p>
            <a:pPr algn="ctr"/>
            <a:endParaRPr lang="zh-CN" altLang="en-US" sz="1500">
              <a:latin typeface="微软雅黑" panose="020B0503020204020204" pitchFamily="34" charset="-122"/>
              <a:ea typeface="微软雅黑" panose="020B0503020204020204" pitchFamily="34" charset="-122"/>
            </a:endParaRPr>
          </a:p>
        </p:txBody>
      </p:sp>
      <p:sp>
        <p:nvSpPr>
          <p:cNvPr id="8" name="矩形 7"/>
          <p:cNvSpPr/>
          <p:nvPr userDrawn="1"/>
        </p:nvSpPr>
        <p:spPr>
          <a:xfrm>
            <a:off x="11129502" y="692256"/>
            <a:ext cx="194390" cy="145815"/>
          </a:xfrm>
          <a:prstGeom prst="rect">
            <a:avLst/>
          </a:prstGeom>
          <a:solidFill>
            <a:schemeClr val="bg1">
              <a:lumMod val="8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762" tIns="48381" rIns="96762" bIns="48381" rtlCol="0" anchor="ctr"/>
          <a:lstStyle/>
          <a:p>
            <a:pPr algn="ctr"/>
            <a:endParaRPr lang="zh-CN" altLang="en-US" sz="1500">
              <a:latin typeface="微软雅黑" panose="020B0503020204020204" pitchFamily="34" charset="-122"/>
              <a:ea typeface="微软雅黑" panose="020B0503020204020204" pitchFamily="34" charset="-122"/>
            </a:endParaRPr>
          </a:p>
        </p:txBody>
      </p:sp>
      <p:sp>
        <p:nvSpPr>
          <p:cNvPr id="9" name="矩形 8"/>
          <p:cNvSpPr/>
          <p:nvPr userDrawn="1"/>
        </p:nvSpPr>
        <p:spPr>
          <a:xfrm>
            <a:off x="10875559" y="692256"/>
            <a:ext cx="194390" cy="145815"/>
          </a:xfrm>
          <a:prstGeom prst="rect">
            <a:avLst/>
          </a:prstGeom>
          <a:solidFill>
            <a:schemeClr val="bg1">
              <a:lumMod val="8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762" tIns="48381" rIns="96762" bIns="48381" rtlCol="0" anchor="ctr"/>
          <a:lstStyle/>
          <a:p>
            <a:pPr algn="ctr"/>
            <a:endParaRPr lang="zh-CN" altLang="en-US" sz="1500">
              <a:latin typeface="微软雅黑" panose="020B0503020204020204" pitchFamily="34" charset="-122"/>
              <a:ea typeface="微软雅黑" panose="020B0503020204020204" pitchFamily="34" charset="-122"/>
            </a:endParaRPr>
          </a:p>
        </p:txBody>
      </p:sp>
      <p:sp>
        <p:nvSpPr>
          <p:cNvPr id="10" name="矩形 9"/>
          <p:cNvSpPr/>
          <p:nvPr userDrawn="1"/>
        </p:nvSpPr>
        <p:spPr>
          <a:xfrm>
            <a:off x="10630577" y="692256"/>
            <a:ext cx="194390" cy="145815"/>
          </a:xfrm>
          <a:prstGeom prst="rect">
            <a:avLst/>
          </a:prstGeom>
          <a:solidFill>
            <a:schemeClr val="bg1">
              <a:lumMod val="8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762" tIns="48381" rIns="96762" bIns="48381" rtlCol="0" anchor="ctr"/>
          <a:lstStyle/>
          <a:p>
            <a:pPr algn="ctr"/>
            <a:endParaRPr lang="zh-CN" altLang="en-US" sz="1500">
              <a:latin typeface="微软雅黑" panose="020B0503020204020204" pitchFamily="34" charset="-122"/>
              <a:ea typeface="微软雅黑" panose="020B0503020204020204" pitchFamily="34" charset="-122"/>
            </a:endParaRPr>
          </a:p>
        </p:txBody>
      </p:sp>
      <p:sp>
        <p:nvSpPr>
          <p:cNvPr id="11" name="矩形 10"/>
          <p:cNvSpPr/>
          <p:nvPr userDrawn="1"/>
        </p:nvSpPr>
        <p:spPr>
          <a:xfrm>
            <a:off x="10374400" y="692256"/>
            <a:ext cx="194390" cy="145815"/>
          </a:xfrm>
          <a:prstGeom prst="rect">
            <a:avLst/>
          </a:prstGeom>
          <a:no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6762" tIns="48381" rIns="96762" bIns="48381" rtlCol="0" anchor="ctr"/>
          <a:lstStyle/>
          <a:p>
            <a:pPr algn="ctr"/>
            <a:endParaRPr lang="zh-CN" altLang="en-US" sz="1500">
              <a:latin typeface="微软雅黑" panose="020B0503020204020204" pitchFamily="34" charset="-122"/>
              <a:ea typeface="微软雅黑" panose="020B0503020204020204" pitchFamily="34" charset="-122"/>
            </a:endParaRPr>
          </a:p>
        </p:txBody>
      </p:sp>
      <p:cxnSp>
        <p:nvCxnSpPr>
          <p:cNvPr id="12" name="直接连接符 11"/>
          <p:cNvCxnSpPr/>
          <p:nvPr userDrawn="1"/>
        </p:nvCxnSpPr>
        <p:spPr bwMode="auto">
          <a:xfrm>
            <a:off x="-12000" y="764704"/>
            <a:ext cx="12204000" cy="0"/>
          </a:xfrm>
          <a:prstGeom prst="line">
            <a:avLst/>
          </a:prstGeom>
          <a:solidFill>
            <a:schemeClr val="accent1"/>
          </a:solidFill>
          <a:ln w="25400" cap="flat" cmpd="sng" algn="ctr">
            <a:solidFill>
              <a:srgbClr val="0070C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3" name="TextBox 12"/>
          <p:cNvSpPr txBox="1"/>
          <p:nvPr userDrawn="1"/>
        </p:nvSpPr>
        <p:spPr>
          <a:xfrm>
            <a:off x="10219183" y="217673"/>
            <a:ext cx="1507144" cy="461665"/>
          </a:xfrm>
          <a:prstGeom prst="rect">
            <a:avLst/>
          </a:prstGeom>
          <a:noFill/>
        </p:spPr>
        <p:txBody>
          <a:bodyPr wrap="none" rtlCol="0">
            <a:spAutoFit/>
          </a:bodyPr>
          <a:lstStyle/>
          <a:p>
            <a:r>
              <a:rPr lang="zh-CN" altLang="en-US" sz="2400" dirty="0">
                <a:solidFill>
                  <a:srgbClr val="0070C0"/>
                </a:solidFill>
                <a:latin typeface="+mn-ea"/>
                <a:ea typeface="+mn-ea"/>
              </a:rPr>
              <a:t> 管理会计</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4" y="4406918"/>
            <a:ext cx="103632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61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lvl1pPr>
              <a:defRPr/>
            </a:lvl1pPr>
          </a:lstStyle>
          <a:p>
            <a:pPr>
              <a:defRPr/>
            </a:pPr>
            <a:fld id="{A3134318-5EF7-4A0F-A61E-71ACF53AD563}" type="datetimeFigureOut">
              <a:rPr lang="zh-CN" altLang="en-US"/>
              <a:t>2022/4/2</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03F8F52E-0B5D-4A21-A958-BE537684E8B2}" type="slidenum">
              <a:rPr lang="zh-CN" altLang="en-US"/>
              <a:t>‹#›</a:t>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094750185"/>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46"/>
            <a:ext cx="10363200" cy="1470025"/>
          </a:xfrm>
          <a:prstGeom prst="rect">
            <a:avLst/>
          </a:prstGeom>
        </p:spPr>
        <p:txBody>
          <a:bodyPr/>
          <a:lstStyle/>
          <a:p>
            <a:r>
              <a:rPr lang="zh-CN" altLang="en-US"/>
              <a:t>单击此处编辑母版标题样式</a:t>
            </a:r>
          </a:p>
        </p:txBody>
      </p:sp>
      <p:sp>
        <p:nvSpPr>
          <p:cNvPr id="3" name="副标题 2"/>
          <p:cNvSpPr>
            <a:spLocks noGrp="1"/>
          </p:cNvSpPr>
          <p:nvPr>
            <p:ph type="subTitle" idx="1"/>
          </p:nvPr>
        </p:nvSpPr>
        <p:spPr>
          <a:xfrm>
            <a:off x="1828800" y="3886200"/>
            <a:ext cx="85344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Tree>
    <p:extLst>
      <p:ext uri="{BB962C8B-B14F-4D97-AF65-F5344CB8AC3E}">
        <p14:creationId xmlns:p14="http://schemas.microsoft.com/office/powerpoint/2010/main" val="2648256644"/>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内容占位符 2"/>
          <p:cNvSpPr>
            <a:spLocks noGrp="1"/>
          </p:cNvSpPr>
          <p:nvPr>
            <p:ph idx="1"/>
          </p:nvPr>
        </p:nvSpPr>
        <p:spPr>
          <a:xfrm>
            <a:off x="609600" y="1600206"/>
            <a:ext cx="10972800" cy="4525963"/>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234486218"/>
      </p:ext>
    </p:extLst>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247" y="4406921"/>
            <a:ext cx="10363200" cy="1362075"/>
          </a:xfrm>
          <a:prstGeom prst="rect">
            <a:avLst/>
          </a:prstGeo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247" y="2906713"/>
            <a:ext cx="103632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Tree>
    <p:extLst>
      <p:ext uri="{BB962C8B-B14F-4D97-AF65-F5344CB8AC3E}">
        <p14:creationId xmlns:p14="http://schemas.microsoft.com/office/powerpoint/2010/main" val="2613597600"/>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内容占位符 2"/>
          <p:cNvSpPr>
            <a:spLocks noGrp="1"/>
          </p:cNvSpPr>
          <p:nvPr>
            <p:ph sz="half" idx="1"/>
          </p:nvPr>
        </p:nvSpPr>
        <p:spPr>
          <a:xfrm>
            <a:off x="609600" y="1600206"/>
            <a:ext cx="5392615"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89786" y="1600206"/>
            <a:ext cx="5392615"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989117602"/>
      </p:ext>
    </p:extLst>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600" y="1535113"/>
            <a:ext cx="5386754"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9600" y="2174875"/>
            <a:ext cx="5386754"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3695" y="1535113"/>
            <a:ext cx="538870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3695" y="2174875"/>
            <a:ext cx="538870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3834296701"/>
      </p:ext>
    </p:extLst>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2012792057"/>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duotone>
              <a:schemeClr val="accent1">
                <a:shade val="45000"/>
                <a:satMod val="135000"/>
              </a:schemeClr>
              <a:prstClr val="white"/>
            </a:duotone>
          </a:blip>
          <a:stretch>
            <a:fillRect/>
          </a:stretch>
        </p:blipFill>
        <p:spPr>
          <a:xfrm>
            <a:off x="1" y="951202"/>
            <a:ext cx="11829026" cy="4057883"/>
          </a:xfrm>
          <a:prstGeom prst="rect">
            <a:avLst/>
          </a:prstGeom>
        </p:spPr>
      </p:pic>
      <p:pic>
        <p:nvPicPr>
          <p:cNvPr id="3" name="图片 2"/>
          <p:cNvPicPr>
            <a:picLocks noChangeAspect="1"/>
          </p:cNvPicPr>
          <p:nvPr userDrawn="1"/>
        </p:nvPicPr>
        <p:blipFill>
          <a:blip r:embed="rId3">
            <a:duotone>
              <a:schemeClr val="accent1">
                <a:shade val="45000"/>
                <a:satMod val="135000"/>
              </a:schemeClr>
              <a:prstClr val="white"/>
            </a:duotone>
          </a:blip>
          <a:stretch>
            <a:fillRect/>
          </a:stretch>
        </p:blipFill>
        <p:spPr>
          <a:xfrm>
            <a:off x="10776531" y="3"/>
            <a:ext cx="1415479" cy="3655461"/>
          </a:xfrm>
          <a:prstGeom prst="rect">
            <a:avLst/>
          </a:prstGeom>
        </p:spPr>
      </p:pic>
      <p:pic>
        <p:nvPicPr>
          <p:cNvPr id="4" name="图片 3"/>
          <p:cNvPicPr>
            <a:picLocks noChangeAspect="1"/>
          </p:cNvPicPr>
          <p:nvPr userDrawn="1"/>
        </p:nvPicPr>
        <p:blipFill>
          <a:blip r:embed="rId4">
            <a:extLst>
              <a:ext uri="{28A0092B-C50C-407E-A947-70E740481C1C}">
                <a14:useLocalDpi xmlns:a14="http://schemas.microsoft.com/office/drawing/2010/main" val="0"/>
              </a:ext>
            </a:extLst>
          </a:blip>
          <a:srcRect l="-18439" t="401" r="18439" b="38626"/>
          <a:stretch>
            <a:fillRect/>
          </a:stretch>
        </p:blipFill>
        <p:spPr bwMode="auto">
          <a:xfrm>
            <a:off x="5303837" y="3398838"/>
            <a:ext cx="7029450" cy="350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标题 3"/>
          <p:cNvSpPr txBox="1"/>
          <p:nvPr userDrawn="1"/>
        </p:nvSpPr>
        <p:spPr bwMode="auto">
          <a:xfrm>
            <a:off x="192088" y="214313"/>
            <a:ext cx="6840537" cy="582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Arial" panose="020B0604020202020204" pitchFamily="34" charset="0"/>
                <a:ea typeface="宋体" panose="02010600030101010101" pitchFamily="2" charset="-122"/>
              </a:defRPr>
            </a:lvl1pPr>
            <a:lvl2pPr marL="742950" indent="-285750">
              <a:defRPr b="1">
                <a:solidFill>
                  <a:schemeClr val="tx1"/>
                </a:solidFill>
                <a:latin typeface="Arial" panose="020B0604020202020204" pitchFamily="34" charset="0"/>
                <a:ea typeface="宋体" panose="02010600030101010101" pitchFamily="2" charset="-122"/>
              </a:defRPr>
            </a:lvl2pPr>
            <a:lvl3pPr marL="1143000" indent="-228600">
              <a:defRPr b="1">
                <a:solidFill>
                  <a:schemeClr val="tx1"/>
                </a:solidFill>
                <a:latin typeface="Arial" panose="020B0604020202020204" pitchFamily="34" charset="0"/>
                <a:ea typeface="宋体" panose="02010600030101010101" pitchFamily="2" charset="-122"/>
              </a:defRPr>
            </a:lvl3pPr>
            <a:lvl4pPr marL="1600200" indent="-228600">
              <a:defRPr b="1">
                <a:solidFill>
                  <a:schemeClr val="tx1"/>
                </a:solidFill>
                <a:latin typeface="Arial" panose="020B0604020202020204" pitchFamily="34" charset="0"/>
                <a:ea typeface="宋体" panose="02010600030101010101" pitchFamily="2" charset="-122"/>
              </a:defRPr>
            </a:lvl4pPr>
            <a:lvl5pPr marL="2057400" indent="-228600">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3000">
                <a:solidFill>
                  <a:srgbClr val="558ED5"/>
                </a:solidFill>
                <a:latin typeface="微软雅黑" panose="020B0503020204020204" pitchFamily="34" charset="-122"/>
                <a:ea typeface="微软雅黑" panose="020B0503020204020204" pitchFamily="34" charset="-122"/>
              </a:rPr>
              <a:t>第</a:t>
            </a:r>
            <a:r>
              <a:rPr lang="en-US" altLang="zh-CN" sz="3000">
                <a:solidFill>
                  <a:srgbClr val="558ED5"/>
                </a:solidFill>
                <a:latin typeface="微软雅黑" panose="020B0503020204020204" pitchFamily="34" charset="-122"/>
                <a:ea typeface="微软雅黑" panose="020B0503020204020204" pitchFamily="34" charset="-122"/>
              </a:rPr>
              <a:t>3</a:t>
            </a:r>
            <a:r>
              <a:rPr lang="zh-CN" altLang="en-US" sz="3000">
                <a:solidFill>
                  <a:srgbClr val="558ED5"/>
                </a:solidFill>
                <a:latin typeface="微软雅黑" panose="020B0503020204020204" pitchFamily="34" charset="-122"/>
                <a:ea typeface="微软雅黑" panose="020B0503020204020204" pitchFamily="34" charset="-122"/>
              </a:rPr>
              <a:t>章      和            的结构分析与应用</a:t>
            </a:r>
            <a:r>
              <a:rPr lang="zh-CN" altLang="en-US" sz="4400" b="0">
                <a:solidFill>
                  <a:srgbClr val="558ED5"/>
                </a:solidFill>
                <a:latin typeface="微软雅黑" panose="020B0503020204020204" pitchFamily="34" charset="-122"/>
                <a:ea typeface="微软雅黑" panose="020B0503020204020204" pitchFamily="34" charset="-122"/>
              </a:rPr>
              <a:t> </a:t>
            </a:r>
          </a:p>
        </p:txBody>
      </p:sp>
      <p:sp>
        <p:nvSpPr>
          <p:cNvPr id="6" name="矩形 5"/>
          <p:cNvSpPr>
            <a:spLocks noChangeArrowheads="1"/>
          </p:cNvSpPr>
          <p:nvPr userDrawn="1"/>
        </p:nvSpPr>
        <p:spPr bwMode="auto">
          <a:xfrm>
            <a:off x="1239849" y="214331"/>
            <a:ext cx="748923"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Arial" panose="020B0604020202020204" pitchFamily="34" charset="0"/>
                <a:ea typeface="宋体" panose="02010600030101010101" pitchFamily="2" charset="-122"/>
              </a:defRPr>
            </a:lvl1pPr>
            <a:lvl2pPr marL="742950" indent="-285750">
              <a:defRPr b="1">
                <a:solidFill>
                  <a:schemeClr val="tx1"/>
                </a:solidFill>
                <a:latin typeface="Arial" panose="020B0604020202020204" pitchFamily="34" charset="0"/>
                <a:ea typeface="宋体" panose="02010600030101010101" pitchFamily="2" charset="-122"/>
              </a:defRPr>
            </a:lvl2pPr>
            <a:lvl3pPr marL="1143000" indent="-228600">
              <a:defRPr b="1">
                <a:solidFill>
                  <a:schemeClr val="tx1"/>
                </a:solidFill>
                <a:latin typeface="Arial" panose="020B0604020202020204" pitchFamily="34" charset="0"/>
                <a:ea typeface="宋体" panose="02010600030101010101" pitchFamily="2" charset="-122"/>
              </a:defRPr>
            </a:lvl3pPr>
            <a:lvl4pPr marL="1600200" indent="-228600">
              <a:defRPr b="1">
                <a:solidFill>
                  <a:schemeClr val="tx1"/>
                </a:solidFill>
                <a:latin typeface="Arial" panose="020B0604020202020204" pitchFamily="34" charset="0"/>
                <a:ea typeface="宋体" panose="02010600030101010101" pitchFamily="2" charset="-122"/>
              </a:defRPr>
            </a:lvl4pPr>
            <a:lvl5pPr marL="2057400" indent="-228600">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a:defRPr/>
            </a:pPr>
            <a:r>
              <a:rPr lang="zh-CN" altLang="en-US" sz="4400">
                <a:solidFill>
                  <a:srgbClr val="0000CC"/>
                </a:solidFill>
                <a:latin typeface="微软雅黑" panose="020B0503020204020204" pitchFamily="34" charset="-122"/>
                <a:ea typeface="微软雅黑" panose="020B0503020204020204" pitchFamily="34" charset="-122"/>
              </a:rPr>
              <a:t>栈</a:t>
            </a:r>
          </a:p>
        </p:txBody>
      </p:sp>
      <p:sp>
        <p:nvSpPr>
          <p:cNvPr id="7" name="矩形 6"/>
          <p:cNvSpPr>
            <a:spLocks noChangeArrowheads="1"/>
          </p:cNvSpPr>
          <p:nvPr userDrawn="1"/>
        </p:nvSpPr>
        <p:spPr bwMode="auto">
          <a:xfrm>
            <a:off x="2408236" y="214331"/>
            <a:ext cx="1313180"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Arial" panose="020B0604020202020204" pitchFamily="34" charset="0"/>
                <a:ea typeface="宋体" panose="02010600030101010101" pitchFamily="2" charset="-122"/>
              </a:defRPr>
            </a:lvl1pPr>
            <a:lvl2pPr marL="742950" indent="-285750">
              <a:defRPr b="1">
                <a:solidFill>
                  <a:schemeClr val="tx1"/>
                </a:solidFill>
                <a:latin typeface="Arial" panose="020B0604020202020204" pitchFamily="34" charset="0"/>
                <a:ea typeface="宋体" panose="02010600030101010101" pitchFamily="2" charset="-122"/>
              </a:defRPr>
            </a:lvl2pPr>
            <a:lvl3pPr marL="1143000" indent="-228600">
              <a:defRPr b="1">
                <a:solidFill>
                  <a:schemeClr val="tx1"/>
                </a:solidFill>
                <a:latin typeface="Arial" panose="020B0604020202020204" pitchFamily="34" charset="0"/>
                <a:ea typeface="宋体" panose="02010600030101010101" pitchFamily="2" charset="-122"/>
              </a:defRPr>
            </a:lvl3pPr>
            <a:lvl4pPr marL="1600200" indent="-228600">
              <a:defRPr b="1">
                <a:solidFill>
                  <a:schemeClr val="tx1"/>
                </a:solidFill>
                <a:latin typeface="Arial" panose="020B0604020202020204" pitchFamily="34" charset="0"/>
                <a:ea typeface="宋体" panose="02010600030101010101" pitchFamily="2" charset="-122"/>
              </a:defRPr>
            </a:lvl4pPr>
            <a:lvl5pPr marL="2057400" indent="-228600">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a:defRPr/>
            </a:pPr>
            <a:r>
              <a:rPr lang="zh-CN" altLang="en-US" sz="4400">
                <a:solidFill>
                  <a:srgbClr val="0000CC"/>
                </a:solidFill>
                <a:latin typeface="微软雅黑" panose="020B0503020204020204" pitchFamily="34" charset="-122"/>
                <a:ea typeface="微软雅黑" panose="020B0503020204020204" pitchFamily="34" charset="-122"/>
              </a:rPr>
              <a:t>队列</a:t>
            </a:r>
          </a:p>
        </p:txBody>
      </p:sp>
      <p:sp>
        <p:nvSpPr>
          <p:cNvPr id="8" name="矩形 7"/>
          <p:cNvSpPr/>
          <p:nvPr userDrawn="1"/>
        </p:nvSpPr>
        <p:spPr bwMode="auto">
          <a:xfrm>
            <a:off x="0" y="0"/>
            <a:ext cx="12192000" cy="6858000"/>
          </a:xfrm>
          <a:prstGeom prst="rect">
            <a:avLst/>
          </a:prstGeom>
          <a:solidFill>
            <a:schemeClr val="tx1">
              <a:lumMod val="95000"/>
              <a:lumOff val="5000"/>
              <a:alpha val="64000"/>
            </a:schemeClr>
          </a:solidFill>
          <a:ln w="9525" cap="flat" cmpd="sng" algn="ctr">
            <a:noFill/>
            <a:prstDash val="solid"/>
            <a:round/>
            <a:headEnd type="none" w="med" len="med"/>
            <a:tailEnd type="none" w="med" len="med"/>
          </a:ln>
          <a:effectLst/>
        </p:spPr>
        <p:txBody>
          <a:bodyPr/>
          <a:lstStyle/>
          <a:p>
            <a:pPr eaLnBrk="1" hangingPunct="1">
              <a:defRPr/>
            </a:pPr>
            <a:endParaRPr lang="zh-CN" altLang="en-US"/>
          </a:p>
        </p:txBody>
      </p:sp>
      <p:sp>
        <p:nvSpPr>
          <p:cNvPr id="9" name="Line 10"/>
          <p:cNvSpPr>
            <a:spLocks noChangeShapeType="1"/>
          </p:cNvSpPr>
          <p:nvPr userDrawn="1"/>
        </p:nvSpPr>
        <p:spPr bwMode="auto">
          <a:xfrm>
            <a:off x="1847850" y="1989138"/>
            <a:ext cx="8496300" cy="0"/>
          </a:xfrm>
          <a:prstGeom prst="line">
            <a:avLst/>
          </a:prstGeom>
          <a:noFill/>
          <a:ln w="9525">
            <a:solidFill>
              <a:srgbClr val="969696"/>
            </a:solidFill>
            <a:prstDash val="dash"/>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442207178"/>
      </p:ext>
    </p:extLst>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247" cy="1162050"/>
          </a:xfrm>
          <a:prstGeom prst="rect">
            <a:avLst/>
          </a:prstGeo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67386" y="273071"/>
            <a:ext cx="6815015"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601" y="1435103"/>
            <a:ext cx="4011247"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2876840585"/>
      </p:ext>
    </p:extLst>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554" y="4800600"/>
            <a:ext cx="7315200" cy="566738"/>
          </a:xfrm>
          <a:prstGeom prst="rect">
            <a:avLst/>
          </a:prstGeo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89554" y="612775"/>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2389554" y="5367338"/>
            <a:ext cx="73152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1484129118"/>
      </p:ext>
    </p:extLst>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609600" y="1600206"/>
            <a:ext cx="10972800" cy="4525963"/>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670390393"/>
      </p:ext>
    </p:extLst>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59"/>
            <a:ext cx="2743200" cy="5851525"/>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1" y="274659"/>
            <a:ext cx="8042031" cy="5851525"/>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370101933"/>
      </p:ext>
    </p:extLst>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42"/>
            <a:ext cx="10363200" cy="1470025"/>
          </a:xfrm>
          <a:prstGeom prst="rect">
            <a:avLst/>
          </a:prstGeom>
        </p:spPr>
        <p:txBody>
          <a:bodyPr/>
          <a:lstStyle/>
          <a:p>
            <a:r>
              <a:rPr lang="zh-CN" altLang="en-US"/>
              <a:t>单击此处编辑母版标题样式</a:t>
            </a:r>
          </a:p>
        </p:txBody>
      </p:sp>
      <p:sp>
        <p:nvSpPr>
          <p:cNvPr id="3" name="副标题 2"/>
          <p:cNvSpPr>
            <a:spLocks noGrp="1"/>
          </p:cNvSpPr>
          <p:nvPr>
            <p:ph type="subTitle" idx="1"/>
          </p:nvPr>
        </p:nvSpPr>
        <p:spPr>
          <a:xfrm>
            <a:off x="1828800" y="3886200"/>
            <a:ext cx="85344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Tree>
    <p:extLst>
      <p:ext uri="{BB962C8B-B14F-4D97-AF65-F5344CB8AC3E}">
        <p14:creationId xmlns:p14="http://schemas.microsoft.com/office/powerpoint/2010/main" val="2768016220"/>
      </p:ext>
    </p:extLst>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内容占位符 2"/>
          <p:cNvSpPr>
            <a:spLocks noGrp="1"/>
          </p:cNvSpPr>
          <p:nvPr>
            <p:ph idx="1"/>
          </p:nvPr>
        </p:nvSpPr>
        <p:spPr>
          <a:xfrm>
            <a:off x="609600" y="1600206"/>
            <a:ext cx="10972800" cy="4525963"/>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3319755993"/>
      </p:ext>
    </p:extLst>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247" y="4406917"/>
            <a:ext cx="10363200" cy="1362075"/>
          </a:xfrm>
          <a:prstGeom prst="rect">
            <a:avLst/>
          </a:prstGeo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247" y="2906713"/>
            <a:ext cx="103632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Tree>
    <p:extLst>
      <p:ext uri="{BB962C8B-B14F-4D97-AF65-F5344CB8AC3E}">
        <p14:creationId xmlns:p14="http://schemas.microsoft.com/office/powerpoint/2010/main" val="3830431304"/>
      </p:ext>
    </p:extLst>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内容占位符 2"/>
          <p:cNvSpPr>
            <a:spLocks noGrp="1"/>
          </p:cNvSpPr>
          <p:nvPr>
            <p:ph sz="half" idx="1"/>
          </p:nvPr>
        </p:nvSpPr>
        <p:spPr>
          <a:xfrm>
            <a:off x="609600" y="1600206"/>
            <a:ext cx="5392615"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89786" y="1600206"/>
            <a:ext cx="5392615"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213103916"/>
      </p:ext>
    </p:extLst>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600" y="1535113"/>
            <a:ext cx="5386754"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9600" y="2174875"/>
            <a:ext cx="5386754"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3695" y="1535113"/>
            <a:ext cx="538870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3695" y="2174875"/>
            <a:ext cx="538870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657227633"/>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bg>
      <p:bgPr>
        <a:solidFill>
          <a:schemeClr val="bg1"/>
        </a:solidFill>
        <a:effectLst/>
      </p:bgPr>
    </p:bg>
    <p:spTree>
      <p:nvGrpSpPr>
        <p:cNvPr id="1" name=""/>
        <p:cNvGrpSpPr/>
        <p:nvPr/>
      </p:nvGrpSpPr>
      <p:grpSpPr>
        <a:xfrm>
          <a:off x="0" y="0"/>
          <a:ext cx="0" cy="0"/>
          <a:chOff x="0" y="0"/>
          <a:chExt cx="0" cy="0"/>
        </a:xfrm>
      </p:grpSpPr>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1029332665"/>
      </p:ext>
    </p:extLst>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72246959"/>
      </p:ext>
    </p:extLst>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247" cy="1162050"/>
          </a:xfrm>
          <a:prstGeom prst="rect">
            <a:avLst/>
          </a:prstGeo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67386" y="273067"/>
            <a:ext cx="6815015"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601" y="1435103"/>
            <a:ext cx="4011247"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537365633"/>
      </p:ext>
    </p:extLst>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554" y="4800600"/>
            <a:ext cx="7315200" cy="566738"/>
          </a:xfrm>
          <a:prstGeom prst="rect">
            <a:avLst/>
          </a:prstGeo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89554" y="612775"/>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2389554" y="5367338"/>
            <a:ext cx="73152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1150719055"/>
      </p:ext>
    </p:extLst>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609600" y="1600206"/>
            <a:ext cx="10972800" cy="4525963"/>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188264787"/>
      </p:ext>
    </p:extLst>
  </p:cSld>
  <p:clrMapOvr>
    <a:masterClrMapping/>
  </p:clrMapOvr>
  <p:transition spd="med"/>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55"/>
            <a:ext cx="2743200" cy="5851525"/>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1" y="274655"/>
            <a:ext cx="8042031" cy="5851525"/>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507062292"/>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节标题">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172337" y="-25400"/>
            <a:ext cx="5089525" cy="690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矩形 2"/>
          <p:cNvSpPr/>
          <p:nvPr userDrawn="1"/>
        </p:nvSpPr>
        <p:spPr bwMode="auto">
          <a:xfrm>
            <a:off x="7181854" y="0"/>
            <a:ext cx="5010150" cy="6858000"/>
          </a:xfrm>
          <a:prstGeom prst="rect">
            <a:avLst/>
          </a:prstGeom>
          <a:solidFill>
            <a:schemeClr val="tx1">
              <a:lumMod val="95000"/>
              <a:lumOff val="5000"/>
              <a:alpha val="64000"/>
            </a:schemeClr>
          </a:solidFill>
          <a:ln w="9525" cap="flat" cmpd="sng" algn="ctr">
            <a:noFill/>
            <a:prstDash val="solid"/>
            <a:round/>
            <a:headEnd type="none" w="med" len="med"/>
            <a:tailEnd type="none" w="med" len="med"/>
          </a:ln>
          <a:effectLst/>
        </p:spPr>
        <p:txBody>
          <a:bodyPr/>
          <a:lstStyle/>
          <a:p>
            <a:pPr eaLnBrk="1" hangingPunct="1">
              <a:defRPr/>
            </a:pPr>
            <a:endParaRPr lang="zh-CN" altLang="en-US"/>
          </a:p>
        </p:txBody>
      </p:sp>
      <p:cxnSp>
        <p:nvCxnSpPr>
          <p:cNvPr id="4" name="直接连接符 3"/>
          <p:cNvCxnSpPr/>
          <p:nvPr userDrawn="1"/>
        </p:nvCxnSpPr>
        <p:spPr bwMode="auto">
          <a:xfrm>
            <a:off x="7175500" y="0"/>
            <a:ext cx="0" cy="6858000"/>
          </a:xfrm>
          <a:prstGeom prst="line">
            <a:avLst/>
          </a:prstGeom>
          <a:ln>
            <a:headEnd type="none" w="med" len="med"/>
            <a:tailEnd type="none" w="med" len="med"/>
          </a:ln>
        </p:spPr>
        <p:style>
          <a:lnRef idx="1">
            <a:schemeClr val="accent6"/>
          </a:lnRef>
          <a:fillRef idx="0">
            <a:schemeClr val="accent6"/>
          </a:fillRef>
          <a:effectRef idx="0">
            <a:schemeClr val="accent6"/>
          </a:effectRef>
          <a:fontRef idx="minor">
            <a:schemeClr val="tx1"/>
          </a:fontRef>
        </p:style>
      </p:cxnSp>
      <p:cxnSp>
        <p:nvCxnSpPr>
          <p:cNvPr id="5" name="直接连接符 4"/>
          <p:cNvCxnSpPr/>
          <p:nvPr userDrawn="1"/>
        </p:nvCxnSpPr>
        <p:spPr bwMode="auto">
          <a:xfrm>
            <a:off x="1393825" y="1989138"/>
            <a:ext cx="5807074"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 name="直接连接符 5"/>
          <p:cNvCxnSpPr/>
          <p:nvPr userDrawn="1"/>
        </p:nvCxnSpPr>
        <p:spPr bwMode="auto">
          <a:xfrm>
            <a:off x="2809874" y="3365500"/>
            <a:ext cx="4368800"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7" name="直接连接符 6"/>
          <p:cNvCxnSpPr/>
          <p:nvPr userDrawn="1"/>
        </p:nvCxnSpPr>
        <p:spPr bwMode="auto">
          <a:xfrm>
            <a:off x="2809877" y="4797425"/>
            <a:ext cx="4391025"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节标题">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172337" y="-25400"/>
            <a:ext cx="5089525" cy="690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矩形 2"/>
          <p:cNvSpPr/>
          <p:nvPr userDrawn="1"/>
        </p:nvSpPr>
        <p:spPr bwMode="auto">
          <a:xfrm>
            <a:off x="7181854" y="0"/>
            <a:ext cx="5010150" cy="6858000"/>
          </a:xfrm>
          <a:prstGeom prst="rect">
            <a:avLst/>
          </a:prstGeom>
          <a:solidFill>
            <a:schemeClr val="tx1">
              <a:lumMod val="95000"/>
              <a:lumOff val="5000"/>
              <a:alpha val="64000"/>
            </a:schemeClr>
          </a:solidFill>
          <a:ln w="9525" cap="flat" cmpd="sng" algn="ctr">
            <a:noFill/>
            <a:prstDash val="solid"/>
            <a:round/>
            <a:headEnd type="none" w="med" len="med"/>
            <a:tailEnd type="none" w="med" len="med"/>
          </a:ln>
          <a:effectLst/>
        </p:spPr>
        <p:txBody>
          <a:bodyPr/>
          <a:lstStyle/>
          <a:p>
            <a:pPr eaLnBrk="1" hangingPunct="1">
              <a:defRPr/>
            </a:pPr>
            <a:endParaRPr lang="zh-CN" altLang="en-US"/>
          </a:p>
        </p:txBody>
      </p:sp>
      <p:cxnSp>
        <p:nvCxnSpPr>
          <p:cNvPr id="4" name="直接连接符 3"/>
          <p:cNvCxnSpPr/>
          <p:nvPr userDrawn="1"/>
        </p:nvCxnSpPr>
        <p:spPr bwMode="auto">
          <a:xfrm>
            <a:off x="7175500" y="0"/>
            <a:ext cx="0" cy="6858000"/>
          </a:xfrm>
          <a:prstGeom prst="line">
            <a:avLst/>
          </a:prstGeom>
          <a:ln>
            <a:headEnd type="none" w="med" len="med"/>
            <a:tailEnd type="none" w="med" len="med"/>
          </a:ln>
        </p:spPr>
        <p:style>
          <a:lnRef idx="1">
            <a:schemeClr val="accent6"/>
          </a:lnRef>
          <a:fillRef idx="0">
            <a:schemeClr val="accent6"/>
          </a:fillRef>
          <a:effectRef idx="0">
            <a:schemeClr val="accent6"/>
          </a:effectRef>
          <a:fontRef idx="minor">
            <a:schemeClr val="tx1"/>
          </a:fontRef>
        </p:style>
      </p:cxnSp>
      <p:cxnSp>
        <p:nvCxnSpPr>
          <p:cNvPr id="5" name="直接连接符 4"/>
          <p:cNvCxnSpPr/>
          <p:nvPr userDrawn="1"/>
        </p:nvCxnSpPr>
        <p:spPr bwMode="auto">
          <a:xfrm>
            <a:off x="2809877" y="1989138"/>
            <a:ext cx="4391025"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 name="直接连接符 5"/>
          <p:cNvCxnSpPr/>
          <p:nvPr userDrawn="1"/>
        </p:nvCxnSpPr>
        <p:spPr bwMode="auto">
          <a:xfrm>
            <a:off x="1271590" y="3365500"/>
            <a:ext cx="5907087"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7" name="直接连接符 6"/>
          <p:cNvCxnSpPr/>
          <p:nvPr userDrawn="1"/>
        </p:nvCxnSpPr>
        <p:spPr bwMode="auto">
          <a:xfrm>
            <a:off x="2809877" y="4797425"/>
            <a:ext cx="4391025"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节标题">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172337" y="-25400"/>
            <a:ext cx="5089525" cy="690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矩形 2"/>
          <p:cNvSpPr/>
          <p:nvPr userDrawn="1"/>
        </p:nvSpPr>
        <p:spPr bwMode="auto">
          <a:xfrm>
            <a:off x="7181854" y="0"/>
            <a:ext cx="5010150" cy="6858000"/>
          </a:xfrm>
          <a:prstGeom prst="rect">
            <a:avLst/>
          </a:prstGeom>
          <a:solidFill>
            <a:schemeClr val="tx1">
              <a:lumMod val="95000"/>
              <a:lumOff val="5000"/>
              <a:alpha val="64000"/>
            </a:schemeClr>
          </a:solidFill>
          <a:ln w="9525" cap="flat" cmpd="sng" algn="ctr">
            <a:noFill/>
            <a:prstDash val="solid"/>
            <a:round/>
            <a:headEnd type="none" w="med" len="med"/>
            <a:tailEnd type="none" w="med" len="med"/>
          </a:ln>
          <a:effectLst/>
        </p:spPr>
        <p:txBody>
          <a:bodyPr/>
          <a:lstStyle/>
          <a:p>
            <a:pPr eaLnBrk="1" hangingPunct="1">
              <a:defRPr/>
            </a:pPr>
            <a:endParaRPr lang="zh-CN" altLang="en-US"/>
          </a:p>
        </p:txBody>
      </p:sp>
      <p:cxnSp>
        <p:nvCxnSpPr>
          <p:cNvPr id="4" name="直接连接符 3"/>
          <p:cNvCxnSpPr/>
          <p:nvPr userDrawn="1"/>
        </p:nvCxnSpPr>
        <p:spPr bwMode="auto">
          <a:xfrm>
            <a:off x="7175500" y="0"/>
            <a:ext cx="0" cy="6858000"/>
          </a:xfrm>
          <a:prstGeom prst="line">
            <a:avLst/>
          </a:prstGeom>
          <a:ln>
            <a:headEnd type="none" w="med" len="med"/>
            <a:tailEnd type="none" w="med" len="med"/>
          </a:ln>
        </p:spPr>
        <p:style>
          <a:lnRef idx="1">
            <a:schemeClr val="accent6"/>
          </a:lnRef>
          <a:fillRef idx="0">
            <a:schemeClr val="accent6"/>
          </a:fillRef>
          <a:effectRef idx="0">
            <a:schemeClr val="accent6"/>
          </a:effectRef>
          <a:fontRef idx="minor">
            <a:schemeClr val="tx1"/>
          </a:fontRef>
        </p:style>
      </p:cxnSp>
      <p:cxnSp>
        <p:nvCxnSpPr>
          <p:cNvPr id="5" name="直接连接符 4"/>
          <p:cNvCxnSpPr/>
          <p:nvPr userDrawn="1"/>
        </p:nvCxnSpPr>
        <p:spPr bwMode="auto">
          <a:xfrm>
            <a:off x="2809877" y="1989138"/>
            <a:ext cx="4391025"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 name="直接连接符 5"/>
          <p:cNvCxnSpPr/>
          <p:nvPr userDrawn="1"/>
        </p:nvCxnSpPr>
        <p:spPr bwMode="auto">
          <a:xfrm>
            <a:off x="2809874" y="3365500"/>
            <a:ext cx="4368800"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7" name="直接连接符 6"/>
          <p:cNvCxnSpPr/>
          <p:nvPr userDrawn="1"/>
        </p:nvCxnSpPr>
        <p:spPr bwMode="auto">
          <a:xfrm>
            <a:off x="1271588" y="4797425"/>
            <a:ext cx="5929312"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节标题">
    <p:bg>
      <p:bgPr>
        <a:solidFill>
          <a:schemeClr val="bg1"/>
        </a:solidFill>
        <a:effectLst/>
      </p:bgPr>
    </p:bg>
    <p:spTree>
      <p:nvGrpSpPr>
        <p:cNvPr id="1" name=""/>
        <p:cNvGrpSpPr/>
        <p:nvPr/>
      </p:nvGrpSpPr>
      <p:grpSpPr>
        <a:xfrm>
          <a:off x="0" y="0"/>
          <a:ext cx="0" cy="0"/>
          <a:chOff x="0" y="0"/>
          <a:chExt cx="0" cy="0"/>
        </a:xfrm>
      </p:grpSpPr>
      <p:sp>
        <p:nvSpPr>
          <p:cNvPr id="2" name="矩形 1"/>
          <p:cNvSpPr/>
          <p:nvPr userDrawn="1"/>
        </p:nvSpPr>
        <p:spPr bwMode="auto">
          <a:xfrm>
            <a:off x="7248526" y="-26988"/>
            <a:ext cx="5010150" cy="6884988"/>
          </a:xfrm>
          <a:prstGeom prst="rect">
            <a:avLst/>
          </a:prstGeom>
          <a:solidFill>
            <a:schemeClr val="bg1">
              <a:lumMod val="75000"/>
              <a:alpha val="64000"/>
            </a:schemeClr>
          </a:solidFill>
          <a:ln w="9525" cap="flat" cmpd="sng" algn="ctr">
            <a:noFill/>
            <a:prstDash val="solid"/>
            <a:round/>
            <a:headEnd type="none" w="med" len="med"/>
            <a:tailEnd type="none" w="med" len="med"/>
          </a:ln>
          <a:effectLst/>
        </p:spPr>
        <p:txBody>
          <a:bodyPr/>
          <a:lstStyle/>
          <a:p>
            <a:pPr eaLnBrk="1" hangingPunct="1">
              <a:defRPr/>
            </a:pPr>
            <a:endParaRPr lang="zh-CN" altLang="en-US"/>
          </a:p>
        </p:txBody>
      </p:sp>
      <p:sp>
        <p:nvSpPr>
          <p:cNvPr id="3" name="任意多边形 2"/>
          <p:cNvSpPr/>
          <p:nvPr userDrawn="1"/>
        </p:nvSpPr>
        <p:spPr bwMode="auto">
          <a:xfrm>
            <a:off x="7248526" y="903306"/>
            <a:ext cx="4943474" cy="4143375"/>
          </a:xfrm>
          <a:custGeom>
            <a:avLst/>
            <a:gdLst>
              <a:gd name="T0" fmla="*/ 0 w 4940135"/>
              <a:gd name="T1" fmla="*/ 11866 h 4144488"/>
              <a:gd name="T2" fmla="*/ 1274202 w 4940135"/>
              <a:gd name="T3" fmla="*/ 4141150 h 4144488"/>
              <a:gd name="T4" fmla="*/ 4953907 w 4940135"/>
              <a:gd name="T5" fmla="*/ 2622332 h 4144488"/>
              <a:gd name="T6" fmla="*/ 4036958 w 4940135"/>
              <a:gd name="T7" fmla="*/ 0 h 4144488"/>
              <a:gd name="T8" fmla="*/ 0 w 4940135"/>
              <a:gd name="T9" fmla="*/ 11866 h 414448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40135" h="4144488">
                <a:moveTo>
                  <a:pt x="0" y="11875"/>
                </a:moveTo>
                <a:lnTo>
                  <a:pt x="1270660" y="4144488"/>
                </a:lnTo>
                <a:lnTo>
                  <a:pt x="4940135" y="2624446"/>
                </a:lnTo>
                <a:lnTo>
                  <a:pt x="4025735" y="0"/>
                </a:lnTo>
                <a:lnTo>
                  <a:pt x="0" y="11875"/>
                </a:lnTo>
                <a:close/>
              </a:path>
            </a:pathLst>
          </a:custGeom>
          <a:solidFill>
            <a:srgbClr val="FFC000"/>
          </a:solidFill>
          <a:ln>
            <a:noFill/>
          </a:ln>
          <a:extLst>
            <a:ext uri="{91240B29-F687-4F45-9708-019B960494DF}">
              <a14:hiddenLine xmlns:a14="http://schemas.microsoft.com/office/drawing/2010/main" w="9525">
                <a:solidFill>
                  <a:srgbClr val="000000"/>
                </a:solidFill>
                <a:prstDash val="solid"/>
                <a:round/>
                <a:headEnd type="none" w="med" len="med"/>
                <a:tailEnd type="none" w="med" len="med"/>
              </a14:hiddenLine>
            </a:ext>
          </a:extLst>
        </p:spPr>
        <p:txBody>
          <a:bodyPr/>
          <a:lstStyle/>
          <a:p>
            <a:endParaRPr lang="zh-CN" altLang="en-US"/>
          </a:p>
        </p:txBody>
      </p:sp>
      <p:sp>
        <p:nvSpPr>
          <p:cNvPr id="4" name="任意多边形 3"/>
          <p:cNvSpPr/>
          <p:nvPr userDrawn="1"/>
        </p:nvSpPr>
        <p:spPr bwMode="auto">
          <a:xfrm>
            <a:off x="11542713" y="-23813"/>
            <a:ext cx="665162" cy="3527426"/>
          </a:xfrm>
          <a:custGeom>
            <a:avLst/>
            <a:gdLst>
              <a:gd name="T0" fmla="*/ 0 w 665018"/>
              <a:gd name="T1" fmla="*/ 0 h 3526972"/>
              <a:gd name="T2" fmla="*/ 665450 w 665018"/>
              <a:gd name="T3" fmla="*/ 0 h 3526972"/>
              <a:gd name="T4" fmla="*/ 653565 w 665018"/>
              <a:gd name="T5" fmla="*/ 3528334 h 3526972"/>
              <a:gd name="T6" fmla="*/ 0 w 665018"/>
              <a:gd name="T7" fmla="*/ 0 h 352697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65018" h="3526972">
                <a:moveTo>
                  <a:pt x="0" y="0"/>
                </a:moveTo>
                <a:lnTo>
                  <a:pt x="665018" y="0"/>
                </a:lnTo>
                <a:cubicBezTo>
                  <a:pt x="661059" y="1175657"/>
                  <a:pt x="657101" y="2351315"/>
                  <a:pt x="653142" y="3526972"/>
                </a:cubicBezTo>
                <a:lnTo>
                  <a:pt x="0" y="0"/>
                </a:lnTo>
                <a:close/>
              </a:path>
            </a:pathLst>
          </a:custGeom>
          <a:solidFill>
            <a:srgbClr val="FFC000"/>
          </a:solidFill>
          <a:ln>
            <a:noFill/>
          </a:ln>
          <a:extLst>
            <a:ext uri="{91240B29-F687-4F45-9708-019B960494DF}">
              <a14:hiddenLine xmlns:a14="http://schemas.microsoft.com/office/drawing/2010/main" w="9525">
                <a:solidFill>
                  <a:srgbClr val="000000"/>
                </a:solidFill>
                <a:prstDash val="solid"/>
                <a:round/>
                <a:headEnd type="none" w="med" len="med"/>
                <a:tailEnd type="none" w="med" len="med"/>
              </a14:hiddenLine>
            </a:ext>
          </a:extLst>
        </p:spPr>
        <p:txBody>
          <a:bodyPr/>
          <a:lstStyle/>
          <a:p>
            <a:endParaRPr lang="zh-CN" altLang="en-US"/>
          </a:p>
        </p:txBody>
      </p:sp>
      <p:sp>
        <p:nvSpPr>
          <p:cNvPr id="5" name="任意多边形 4"/>
          <p:cNvSpPr/>
          <p:nvPr userDrawn="1"/>
        </p:nvSpPr>
        <p:spPr bwMode="auto">
          <a:xfrm>
            <a:off x="9867902" y="3538538"/>
            <a:ext cx="2351088" cy="3408362"/>
          </a:xfrm>
          <a:custGeom>
            <a:avLst/>
            <a:gdLst>
              <a:gd name="T0" fmla="*/ 2350636 w 2351314"/>
              <a:gd name="T1" fmla="*/ 0 h 3408218"/>
              <a:gd name="T2" fmla="*/ 1377141 w 2351314"/>
              <a:gd name="T3" fmla="*/ 3408650 h 3408218"/>
              <a:gd name="T4" fmla="*/ 130589 w 2351314"/>
              <a:gd name="T5" fmla="*/ 3349265 h 3408218"/>
              <a:gd name="T6" fmla="*/ 0 w 2351314"/>
              <a:gd name="T7" fmla="*/ 3004838 h 3408218"/>
              <a:gd name="T8" fmla="*/ 2350636 w 2351314"/>
              <a:gd name="T9" fmla="*/ 0 h 34082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351314" h="3408218">
                <a:moveTo>
                  <a:pt x="2351314" y="0"/>
                </a:moveTo>
                <a:lnTo>
                  <a:pt x="1377537" y="3408218"/>
                </a:lnTo>
                <a:lnTo>
                  <a:pt x="130628" y="3348841"/>
                </a:lnTo>
                <a:lnTo>
                  <a:pt x="0" y="3004457"/>
                </a:lnTo>
                <a:lnTo>
                  <a:pt x="2351314" y="0"/>
                </a:lnTo>
                <a:close/>
              </a:path>
            </a:pathLst>
          </a:custGeom>
          <a:solidFill>
            <a:srgbClr val="FFC000"/>
          </a:solidFill>
          <a:ln>
            <a:noFill/>
          </a:ln>
          <a:extLst>
            <a:ext uri="{91240B29-F687-4F45-9708-019B960494DF}">
              <a14:hiddenLine xmlns:a14="http://schemas.microsoft.com/office/drawing/2010/main" w="9525">
                <a:solidFill>
                  <a:srgbClr val="000000"/>
                </a:solidFill>
                <a:prstDash val="solid"/>
                <a:round/>
                <a:headEnd type="none" w="med" len="med"/>
                <a:tailEnd type="none" w="med" len="med"/>
              </a14:hiddenLine>
            </a:ext>
          </a:extLst>
        </p:spPr>
        <p:txBody>
          <a:bodyPr/>
          <a:lstStyle/>
          <a:p>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duotone>
              <a:schemeClr val="accent1">
                <a:shade val="45000"/>
                <a:satMod val="135000"/>
              </a:schemeClr>
              <a:prstClr val="white"/>
            </a:duotone>
          </a:blip>
          <a:stretch>
            <a:fillRect/>
          </a:stretch>
        </p:blipFill>
        <p:spPr>
          <a:xfrm>
            <a:off x="1" y="951202"/>
            <a:ext cx="11829026" cy="4057883"/>
          </a:xfrm>
          <a:prstGeom prst="rect">
            <a:avLst/>
          </a:prstGeom>
        </p:spPr>
      </p:pic>
      <p:pic>
        <p:nvPicPr>
          <p:cNvPr id="3" name="图片 2"/>
          <p:cNvPicPr>
            <a:picLocks noChangeAspect="1"/>
          </p:cNvPicPr>
          <p:nvPr userDrawn="1"/>
        </p:nvPicPr>
        <p:blipFill>
          <a:blip r:embed="rId3">
            <a:duotone>
              <a:schemeClr val="accent1">
                <a:shade val="45000"/>
                <a:satMod val="135000"/>
              </a:schemeClr>
              <a:prstClr val="white"/>
            </a:duotone>
          </a:blip>
          <a:stretch>
            <a:fillRect/>
          </a:stretch>
        </p:blipFill>
        <p:spPr>
          <a:xfrm>
            <a:off x="10776531" y="3"/>
            <a:ext cx="1415479" cy="3655461"/>
          </a:xfrm>
          <a:prstGeom prst="rect">
            <a:avLst/>
          </a:prstGeom>
        </p:spPr>
      </p:pic>
      <p:pic>
        <p:nvPicPr>
          <p:cNvPr id="4" name="图片 3"/>
          <p:cNvPicPr>
            <a:picLocks noChangeAspect="1"/>
          </p:cNvPicPr>
          <p:nvPr userDrawn="1"/>
        </p:nvPicPr>
        <p:blipFill>
          <a:blip r:embed="rId4">
            <a:extLst>
              <a:ext uri="{28A0092B-C50C-407E-A947-70E740481C1C}">
                <a14:useLocalDpi xmlns:a14="http://schemas.microsoft.com/office/drawing/2010/main" val="0"/>
              </a:ext>
            </a:extLst>
          </a:blip>
          <a:srcRect l="-18439" t="401" r="18439" b="38626"/>
          <a:stretch>
            <a:fillRect/>
          </a:stretch>
        </p:blipFill>
        <p:spPr bwMode="auto">
          <a:xfrm>
            <a:off x="5303837" y="3398838"/>
            <a:ext cx="7029450" cy="350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图片 4"/>
          <p:cNvPicPr>
            <a:picLocks noChangeAspect="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0" y="-14288"/>
            <a:ext cx="12192000" cy="687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5" Type="http://schemas.openxmlformats.org/officeDocument/2006/relationships/theme" Target="../theme/theme2.xml"/><Relationship Id="rId4"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1"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image" Target="../media/image7.gif"/><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slide" Target="../slides/slide4.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audio" Target="../media/audio1.wav"/></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image" Target="../media/image7.gif"/><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5" Type="http://schemas.openxmlformats.org/officeDocument/2006/relationships/slide" Target="../slides/slide4.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audio" Target="../media/audio1.wav"/></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2F2F2"/>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xStyles>
    <p:titleStyle>
      <a:lvl1pPr algn="ctr" rtl="0" eaLnBrk="0" fontAlgn="base" hangingPunct="0">
        <a:spcBef>
          <a:spcPct val="0"/>
        </a:spcBef>
        <a:spcAft>
          <a:spcPct val="0"/>
        </a:spcAft>
        <a:defRPr sz="44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vl6pPr marL="2514600" indent="-228600" algn="l" rtl="0" fontAlgn="base">
        <a:spcBef>
          <a:spcPct val="20000"/>
        </a:spcBef>
        <a:spcAft>
          <a:spcPct val="0"/>
        </a:spcAft>
        <a:buFont typeface="Arial" panose="020B0604020202020204" pitchFamily="34" charset="0"/>
        <a:buChar char="»"/>
        <a:defRPr sz="2000">
          <a:solidFill>
            <a:schemeClr val="tx1"/>
          </a:solidFill>
          <a:latin typeface="+mn-lt"/>
          <a:ea typeface="+mn-ea"/>
        </a:defRPr>
      </a:lvl6pPr>
      <a:lvl7pPr marL="2971800" indent="-228600" algn="l" rtl="0" fontAlgn="base">
        <a:spcBef>
          <a:spcPct val="20000"/>
        </a:spcBef>
        <a:spcAft>
          <a:spcPct val="0"/>
        </a:spcAft>
        <a:buFont typeface="Arial" panose="020B0604020202020204" pitchFamily="34" charset="0"/>
        <a:buChar char="»"/>
        <a:defRPr sz="2000">
          <a:solidFill>
            <a:schemeClr val="tx1"/>
          </a:solidFill>
          <a:latin typeface="+mn-lt"/>
          <a:ea typeface="+mn-ea"/>
        </a:defRPr>
      </a:lvl7pPr>
      <a:lvl8pPr marL="3429000" indent="-228600" algn="l" rtl="0" fontAlgn="base">
        <a:spcBef>
          <a:spcPct val="20000"/>
        </a:spcBef>
        <a:spcAft>
          <a:spcPct val="0"/>
        </a:spcAft>
        <a:buFont typeface="Arial" panose="020B0604020202020204" pitchFamily="34" charset="0"/>
        <a:buChar char="»"/>
        <a:defRPr sz="2000">
          <a:solidFill>
            <a:schemeClr val="tx1"/>
          </a:solidFill>
          <a:latin typeface="+mn-lt"/>
          <a:ea typeface="+mn-ea"/>
        </a:defRPr>
      </a:lvl8pPr>
      <a:lvl9pPr marL="3886200" indent="-228600" algn="l" rtl="0" fontAlgn="base">
        <a:spcBef>
          <a:spcPct val="20000"/>
        </a:spcBef>
        <a:spcAft>
          <a:spcPct val="0"/>
        </a:spcAft>
        <a:buFont typeface="Arial" panose="020B0604020202020204" pitchFamily="34" charset="0"/>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6"/>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09600" y="6356368"/>
            <a:ext cx="2844800"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defRPr>
            </a:lvl1pPr>
          </a:lstStyle>
          <a:p>
            <a:pPr>
              <a:defRPr/>
            </a:pPr>
            <a:fld id="{1C7A3333-C060-47CF-9D36-2CFB8EC77F88}" type="datetimeFigureOut">
              <a:rPr lang="zh-CN" altLang="en-US"/>
              <a:t>2022/4/2</a:t>
            </a:fld>
            <a:endParaRPr lang="zh-CN" altLang="en-US"/>
          </a:p>
        </p:txBody>
      </p:sp>
      <p:sp>
        <p:nvSpPr>
          <p:cNvPr id="5" name="页脚占位符 4"/>
          <p:cNvSpPr>
            <a:spLocks noGrp="1"/>
          </p:cNvSpPr>
          <p:nvPr>
            <p:ph type="ftr" sz="quarter" idx="3"/>
          </p:nvPr>
        </p:nvSpPr>
        <p:spPr>
          <a:xfrm>
            <a:off x="4165600" y="6356368"/>
            <a:ext cx="38608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defRPr>
            </a:lvl1pPr>
          </a:lstStyle>
          <a:p>
            <a:pPr>
              <a:defRPr/>
            </a:pPr>
            <a:endParaRPr lang="zh-CN" altLang="en-US"/>
          </a:p>
        </p:txBody>
      </p:sp>
      <p:sp>
        <p:nvSpPr>
          <p:cNvPr id="6" name="灯片编号占位符 5"/>
          <p:cNvSpPr>
            <a:spLocks noGrp="1"/>
          </p:cNvSpPr>
          <p:nvPr>
            <p:ph type="sldNum" sz="quarter" idx="4"/>
          </p:nvPr>
        </p:nvSpPr>
        <p:spPr>
          <a:xfrm>
            <a:off x="8737600" y="6356368"/>
            <a:ext cx="28448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fld id="{EAC8D966-5225-42BE-92A7-9F90258D87E0}"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714" r:id="rId4"/>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Franklin Gothic Medium" panose="020B0603020102020204" pitchFamily="34" charset="0"/>
          <a:ea typeface="长城特粗宋体" pitchFamily="49" charset="-122"/>
        </a:defRPr>
      </a:lvl2pPr>
      <a:lvl3pPr algn="ctr" rtl="0" eaLnBrk="0" fontAlgn="base" hangingPunct="0">
        <a:spcBef>
          <a:spcPct val="0"/>
        </a:spcBef>
        <a:spcAft>
          <a:spcPct val="0"/>
        </a:spcAft>
        <a:defRPr sz="4400">
          <a:solidFill>
            <a:schemeClr val="tx1"/>
          </a:solidFill>
          <a:latin typeface="Franklin Gothic Medium" panose="020B0603020102020204" pitchFamily="34" charset="0"/>
          <a:ea typeface="长城特粗宋体" pitchFamily="49" charset="-122"/>
        </a:defRPr>
      </a:lvl3pPr>
      <a:lvl4pPr algn="ctr" rtl="0" eaLnBrk="0" fontAlgn="base" hangingPunct="0">
        <a:spcBef>
          <a:spcPct val="0"/>
        </a:spcBef>
        <a:spcAft>
          <a:spcPct val="0"/>
        </a:spcAft>
        <a:defRPr sz="4400">
          <a:solidFill>
            <a:schemeClr val="tx1"/>
          </a:solidFill>
          <a:latin typeface="Franklin Gothic Medium" panose="020B0603020102020204" pitchFamily="34" charset="0"/>
          <a:ea typeface="长城特粗宋体" pitchFamily="49" charset="-122"/>
        </a:defRPr>
      </a:lvl4pPr>
      <a:lvl5pPr algn="ctr" rtl="0" eaLnBrk="0" fontAlgn="base" hangingPunct="0">
        <a:spcBef>
          <a:spcPct val="0"/>
        </a:spcBef>
        <a:spcAft>
          <a:spcPct val="0"/>
        </a:spcAft>
        <a:defRPr sz="4400">
          <a:solidFill>
            <a:schemeClr val="tx1"/>
          </a:solidFill>
          <a:latin typeface="Franklin Gothic Medium" panose="020B0603020102020204" pitchFamily="34" charset="0"/>
          <a:ea typeface="长城特粗宋体" pitchFamily="49" charset="-122"/>
        </a:defRPr>
      </a:lvl5pPr>
      <a:lvl6pPr marL="457200" algn="ctr" rtl="0" fontAlgn="base">
        <a:spcBef>
          <a:spcPct val="0"/>
        </a:spcBef>
        <a:spcAft>
          <a:spcPct val="0"/>
        </a:spcAft>
        <a:defRPr sz="4400">
          <a:solidFill>
            <a:schemeClr val="tx1"/>
          </a:solidFill>
          <a:latin typeface="Franklin Gothic Medium" panose="020B0603020102020204" pitchFamily="34" charset="0"/>
          <a:ea typeface="长城特粗宋体" pitchFamily="49" charset="-122"/>
        </a:defRPr>
      </a:lvl6pPr>
      <a:lvl7pPr marL="914400" algn="ctr" rtl="0" fontAlgn="base">
        <a:spcBef>
          <a:spcPct val="0"/>
        </a:spcBef>
        <a:spcAft>
          <a:spcPct val="0"/>
        </a:spcAft>
        <a:defRPr sz="4400">
          <a:solidFill>
            <a:schemeClr val="tx1"/>
          </a:solidFill>
          <a:latin typeface="Franklin Gothic Medium" panose="020B0603020102020204" pitchFamily="34" charset="0"/>
          <a:ea typeface="长城特粗宋体" pitchFamily="49" charset="-122"/>
        </a:defRPr>
      </a:lvl7pPr>
      <a:lvl8pPr marL="1371600" algn="ctr" rtl="0" fontAlgn="base">
        <a:spcBef>
          <a:spcPct val="0"/>
        </a:spcBef>
        <a:spcAft>
          <a:spcPct val="0"/>
        </a:spcAft>
        <a:defRPr sz="4400">
          <a:solidFill>
            <a:schemeClr val="tx1"/>
          </a:solidFill>
          <a:latin typeface="Franklin Gothic Medium" panose="020B0603020102020204" pitchFamily="34" charset="0"/>
          <a:ea typeface="长城特粗宋体" pitchFamily="49" charset="-122"/>
        </a:defRPr>
      </a:lvl8pPr>
      <a:lvl9pPr marL="1828800" algn="ctr" rtl="0" fontAlgn="base">
        <a:spcBef>
          <a:spcPct val="0"/>
        </a:spcBef>
        <a:spcAft>
          <a:spcPct val="0"/>
        </a:spcAft>
        <a:defRPr sz="4400">
          <a:solidFill>
            <a:schemeClr val="tx1"/>
          </a:solidFill>
          <a:latin typeface="Franklin Gothic Medium" panose="020B0603020102020204" pitchFamily="34" charset="0"/>
          <a:ea typeface="长城特粗宋体" pitchFamily="49"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609600" y="1600206"/>
            <a:ext cx="10972800" cy="452596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09600" y="6356368"/>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9315156-E74B-45BF-8FC9-143975F80238}" type="datetimeFigureOut">
              <a:rPr lang="zh-CN" altLang="en-US" smtClean="0"/>
              <a:t>2022/4/2</a:t>
            </a:fld>
            <a:endParaRPr lang="zh-CN" altLang="en-US"/>
          </a:p>
        </p:txBody>
      </p:sp>
      <p:sp>
        <p:nvSpPr>
          <p:cNvPr id="5" name="页脚占位符 4"/>
          <p:cNvSpPr>
            <a:spLocks noGrp="1"/>
          </p:cNvSpPr>
          <p:nvPr>
            <p:ph type="ftr" sz="quarter" idx="3"/>
          </p:nvPr>
        </p:nvSpPr>
        <p:spPr>
          <a:xfrm>
            <a:off x="4165600" y="6356368"/>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7600" y="6356368"/>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79C17ED-0432-49A9-8B5B-72B25840868E}" type="slidenum">
              <a:rPr lang="zh-CN" altLang="en-US" smtClean="0"/>
              <a:t>‹#›</a:t>
            </a:fld>
            <a:endParaRPr lang="zh-CN" altLang="en-US"/>
          </a:p>
        </p:txBody>
      </p:sp>
    </p:spTree>
    <p:extLst>
      <p:ext uri="{BB962C8B-B14F-4D97-AF65-F5344CB8AC3E}">
        <p14:creationId xmlns:p14="http://schemas.microsoft.com/office/powerpoint/2010/main" val="3960497835"/>
      </p:ext>
    </p:extLst>
  </p:cSld>
  <p:clrMap bg1="lt1" tx1="dk1" bg2="lt2" tx2="dk2" accent1="accent1" accent2="accent2" accent3="accent3" accent4="accent4" accent5="accent5" accent6="accent6" hlink="hlink" folHlink="folHlink"/>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14692" name="Rectangle 4"/>
          <p:cNvSpPr>
            <a:spLocks noGrp="1" noChangeArrowheads="1"/>
          </p:cNvSpPr>
          <p:nvPr>
            <p:ph type="ftr" sz="quarter" idx="3"/>
          </p:nvPr>
        </p:nvSpPr>
        <p:spPr bwMode="auto">
          <a:xfrm>
            <a:off x="7823200" y="6461144"/>
            <a:ext cx="3860800" cy="32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a:defRPr sz="1200">
                <a:latin typeface="+mj-lt"/>
                <a:ea typeface="+mn-ea"/>
              </a:defRPr>
            </a:lvl1pPr>
          </a:lstStyle>
          <a:p>
            <a:pPr eaLnBrk="1" hangingPunct="1">
              <a:defRPr/>
            </a:pPr>
            <a:r>
              <a:rPr lang="en-US" altLang="zh-CN">
                <a:solidFill>
                  <a:srgbClr val="163794"/>
                </a:solidFill>
              </a:rPr>
              <a:t>Company Logo</a:t>
            </a:r>
          </a:p>
        </p:txBody>
      </p:sp>
      <p:sp>
        <p:nvSpPr>
          <p:cNvPr id="114693" name="Rectangle 5"/>
          <p:cNvSpPr>
            <a:spLocks noGrp="1" noChangeArrowheads="1"/>
          </p:cNvSpPr>
          <p:nvPr>
            <p:ph type="sldNum" sz="quarter" idx="4"/>
          </p:nvPr>
        </p:nvSpPr>
        <p:spPr bwMode="auto">
          <a:xfrm>
            <a:off x="4673600" y="6461144"/>
            <a:ext cx="2844800" cy="32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a:defRPr sz="1200" b="0">
                <a:latin typeface="+mj-lt"/>
                <a:ea typeface="+mn-ea"/>
              </a:defRPr>
            </a:lvl1pPr>
          </a:lstStyle>
          <a:p>
            <a:pPr eaLnBrk="1" hangingPunct="1">
              <a:defRPr/>
            </a:pPr>
            <a:fld id="{90FE522A-ED29-4A89-9F16-E7938CF0FEB4}" type="slidenum">
              <a:rPr lang="zh-CN" altLang="en-US">
                <a:solidFill>
                  <a:srgbClr val="163794"/>
                </a:solidFill>
              </a:rPr>
              <a:t>‹#›</a:t>
            </a:fld>
            <a:endParaRPr lang="en-US" altLang="zh-CN">
              <a:solidFill>
                <a:srgbClr val="163794"/>
              </a:solidFill>
            </a:endParaRPr>
          </a:p>
        </p:txBody>
      </p:sp>
      <p:sp>
        <p:nvSpPr>
          <p:cNvPr id="1028" name="Rectangle 10"/>
          <p:cNvSpPr>
            <a:spLocks noChangeArrowheads="1"/>
          </p:cNvSpPr>
          <p:nvPr userDrawn="1"/>
        </p:nvSpPr>
        <p:spPr bwMode="gray">
          <a:xfrm>
            <a:off x="0" y="6477000"/>
            <a:ext cx="12192000" cy="381000"/>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b="1">
                <a:solidFill>
                  <a:schemeClr val="tx1"/>
                </a:solidFill>
                <a:latin typeface="Arial" panose="020B0604020202020204" pitchFamily="34" charset="0"/>
                <a:ea typeface="华文新魏" pitchFamily="2" charset="-122"/>
              </a:defRPr>
            </a:lvl1pPr>
            <a:lvl2pPr marL="742950" indent="-285750" eaLnBrk="0" hangingPunct="0">
              <a:defRPr sz="2800" b="1">
                <a:solidFill>
                  <a:schemeClr val="tx1"/>
                </a:solidFill>
                <a:latin typeface="Arial" panose="020B0604020202020204" pitchFamily="34" charset="0"/>
                <a:ea typeface="华文新魏" pitchFamily="2" charset="-122"/>
              </a:defRPr>
            </a:lvl2pPr>
            <a:lvl3pPr marL="1143000" indent="-228600" eaLnBrk="0" hangingPunct="0">
              <a:defRPr sz="2800" b="1">
                <a:solidFill>
                  <a:schemeClr val="tx1"/>
                </a:solidFill>
                <a:latin typeface="Arial" panose="020B0604020202020204" pitchFamily="34" charset="0"/>
                <a:ea typeface="华文新魏" pitchFamily="2" charset="-122"/>
              </a:defRPr>
            </a:lvl3pPr>
            <a:lvl4pPr marL="1600200" indent="-228600" eaLnBrk="0" hangingPunct="0">
              <a:defRPr sz="2800" b="1">
                <a:solidFill>
                  <a:schemeClr val="tx1"/>
                </a:solidFill>
                <a:latin typeface="Arial" panose="020B0604020202020204" pitchFamily="34" charset="0"/>
                <a:ea typeface="华文新魏" pitchFamily="2" charset="-122"/>
              </a:defRPr>
            </a:lvl4pPr>
            <a:lvl5pPr marL="2057400" indent="-228600" eaLnBrk="0" hangingPunct="0">
              <a:defRPr sz="2800" b="1">
                <a:solidFill>
                  <a:schemeClr val="tx1"/>
                </a:solidFill>
                <a:latin typeface="Arial" panose="020B0604020202020204" pitchFamily="34" charset="0"/>
                <a:ea typeface="华文新魏" pitchFamily="2" charset="-122"/>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9pPr>
          </a:lstStyle>
          <a:p>
            <a:pPr algn="ctr" eaLnBrk="1" hangingPunct="1">
              <a:defRPr/>
            </a:pPr>
            <a:endParaRPr lang="zh-CN" altLang="en-US" sz="1800" b="0">
              <a:solidFill>
                <a:srgbClr val="163794"/>
              </a:solidFill>
              <a:ea typeface="宋体" panose="02010600030101010101" pitchFamily="2" charset="-122"/>
            </a:endParaRPr>
          </a:p>
        </p:txBody>
      </p:sp>
      <p:sp>
        <p:nvSpPr>
          <p:cNvPr id="1029" name="Text Box 11"/>
          <p:cNvSpPr txBox="1">
            <a:spLocks noChangeArrowheads="1"/>
          </p:cNvSpPr>
          <p:nvPr userDrawn="1"/>
        </p:nvSpPr>
        <p:spPr bwMode="auto">
          <a:xfrm>
            <a:off x="12" y="6491288"/>
            <a:ext cx="262129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800" b="1">
                <a:solidFill>
                  <a:schemeClr val="tx1"/>
                </a:solidFill>
                <a:latin typeface="Arial" panose="020B0604020202020204" pitchFamily="34" charset="0"/>
                <a:ea typeface="华文新魏" pitchFamily="2" charset="-122"/>
              </a:defRPr>
            </a:lvl1pPr>
            <a:lvl2pPr marL="742950" indent="-285750" eaLnBrk="0" hangingPunct="0">
              <a:defRPr sz="2800" b="1">
                <a:solidFill>
                  <a:schemeClr val="tx1"/>
                </a:solidFill>
                <a:latin typeface="Arial" panose="020B0604020202020204" pitchFamily="34" charset="0"/>
                <a:ea typeface="华文新魏" pitchFamily="2" charset="-122"/>
              </a:defRPr>
            </a:lvl2pPr>
            <a:lvl3pPr marL="1143000" indent="-228600" eaLnBrk="0" hangingPunct="0">
              <a:defRPr sz="2800" b="1">
                <a:solidFill>
                  <a:schemeClr val="tx1"/>
                </a:solidFill>
                <a:latin typeface="Arial" panose="020B0604020202020204" pitchFamily="34" charset="0"/>
                <a:ea typeface="华文新魏" pitchFamily="2" charset="-122"/>
              </a:defRPr>
            </a:lvl3pPr>
            <a:lvl4pPr marL="1600200" indent="-228600" eaLnBrk="0" hangingPunct="0">
              <a:defRPr sz="2800" b="1">
                <a:solidFill>
                  <a:schemeClr val="tx1"/>
                </a:solidFill>
                <a:latin typeface="Arial" panose="020B0604020202020204" pitchFamily="34" charset="0"/>
                <a:ea typeface="华文新魏" pitchFamily="2" charset="-122"/>
              </a:defRPr>
            </a:lvl4pPr>
            <a:lvl5pPr marL="2057400" indent="-228600" eaLnBrk="0" hangingPunct="0">
              <a:defRPr sz="2800" b="1">
                <a:solidFill>
                  <a:schemeClr val="tx1"/>
                </a:solidFill>
                <a:latin typeface="Arial" panose="020B0604020202020204" pitchFamily="34" charset="0"/>
                <a:ea typeface="华文新魏" pitchFamily="2" charset="-122"/>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9pPr>
          </a:lstStyle>
          <a:p>
            <a:pPr eaLnBrk="1" hangingPunct="1">
              <a:defRPr/>
            </a:pPr>
            <a:r>
              <a:rPr lang="en-US" altLang="zh-CN" sz="1800" b="0">
                <a:solidFill>
                  <a:srgbClr val="163794"/>
                </a:solidFill>
                <a:ea typeface="宋体" panose="02010600030101010101" pitchFamily="2" charset="-122"/>
              </a:rPr>
              <a:t>www.weihaicollege.com</a:t>
            </a:r>
          </a:p>
        </p:txBody>
      </p:sp>
      <p:sp>
        <p:nvSpPr>
          <p:cNvPr id="1030" name="Text Box 12"/>
          <p:cNvSpPr txBox="1">
            <a:spLocks noChangeArrowheads="1"/>
          </p:cNvSpPr>
          <p:nvPr userDrawn="1"/>
        </p:nvSpPr>
        <p:spPr bwMode="auto">
          <a:xfrm>
            <a:off x="4176195" y="6432568"/>
            <a:ext cx="203132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800" b="1">
                <a:solidFill>
                  <a:schemeClr val="tx1"/>
                </a:solidFill>
                <a:latin typeface="Arial" panose="020B0604020202020204" pitchFamily="34" charset="0"/>
                <a:ea typeface="华文新魏" pitchFamily="2" charset="-122"/>
              </a:defRPr>
            </a:lvl1pPr>
            <a:lvl2pPr marL="742950" indent="-285750" eaLnBrk="0" hangingPunct="0">
              <a:defRPr sz="2800" b="1">
                <a:solidFill>
                  <a:schemeClr val="tx1"/>
                </a:solidFill>
                <a:latin typeface="Arial" panose="020B0604020202020204" pitchFamily="34" charset="0"/>
                <a:ea typeface="华文新魏" pitchFamily="2" charset="-122"/>
              </a:defRPr>
            </a:lvl2pPr>
            <a:lvl3pPr marL="1143000" indent="-228600" eaLnBrk="0" hangingPunct="0">
              <a:defRPr sz="2800" b="1">
                <a:solidFill>
                  <a:schemeClr val="tx1"/>
                </a:solidFill>
                <a:latin typeface="Arial" panose="020B0604020202020204" pitchFamily="34" charset="0"/>
                <a:ea typeface="华文新魏" pitchFamily="2" charset="-122"/>
              </a:defRPr>
            </a:lvl3pPr>
            <a:lvl4pPr marL="1600200" indent="-228600" eaLnBrk="0" hangingPunct="0">
              <a:defRPr sz="2800" b="1">
                <a:solidFill>
                  <a:schemeClr val="tx1"/>
                </a:solidFill>
                <a:latin typeface="Arial" panose="020B0604020202020204" pitchFamily="34" charset="0"/>
                <a:ea typeface="华文新魏" pitchFamily="2" charset="-122"/>
              </a:defRPr>
            </a:lvl4pPr>
            <a:lvl5pPr marL="2057400" indent="-228600" eaLnBrk="0" hangingPunct="0">
              <a:defRPr sz="2800" b="1">
                <a:solidFill>
                  <a:schemeClr val="tx1"/>
                </a:solidFill>
                <a:latin typeface="Arial" panose="020B0604020202020204" pitchFamily="34" charset="0"/>
                <a:ea typeface="华文新魏" pitchFamily="2" charset="-122"/>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9pPr>
          </a:lstStyle>
          <a:p>
            <a:pPr eaLnBrk="1" hangingPunct="1">
              <a:defRPr/>
            </a:pPr>
            <a:r>
              <a:rPr lang="zh-CN" altLang="en-US" sz="2400">
                <a:solidFill>
                  <a:srgbClr val="990000"/>
                </a:solidFill>
                <a:latin typeface="华文新魏" pitchFamily="2" charset="-122"/>
              </a:rPr>
              <a:t>分析检验技术</a:t>
            </a:r>
          </a:p>
        </p:txBody>
      </p:sp>
      <p:sp>
        <p:nvSpPr>
          <p:cNvPr id="1031" name="Text Box 13"/>
          <p:cNvSpPr txBox="1">
            <a:spLocks noChangeArrowheads="1"/>
          </p:cNvSpPr>
          <p:nvPr userDrawn="1"/>
        </p:nvSpPr>
        <p:spPr bwMode="auto">
          <a:xfrm>
            <a:off x="7440082" y="6477001"/>
            <a:ext cx="341632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800" b="1">
                <a:solidFill>
                  <a:schemeClr val="tx1"/>
                </a:solidFill>
                <a:latin typeface="Arial" panose="020B0604020202020204" pitchFamily="34" charset="0"/>
                <a:ea typeface="华文新魏" pitchFamily="2" charset="-122"/>
              </a:defRPr>
            </a:lvl1pPr>
            <a:lvl2pPr marL="742950" indent="-285750" eaLnBrk="0" hangingPunct="0">
              <a:defRPr sz="2800" b="1">
                <a:solidFill>
                  <a:schemeClr val="tx1"/>
                </a:solidFill>
                <a:latin typeface="Arial" panose="020B0604020202020204" pitchFamily="34" charset="0"/>
                <a:ea typeface="华文新魏" pitchFamily="2" charset="-122"/>
              </a:defRPr>
            </a:lvl2pPr>
            <a:lvl3pPr marL="1143000" indent="-228600" eaLnBrk="0" hangingPunct="0">
              <a:defRPr sz="2800" b="1">
                <a:solidFill>
                  <a:schemeClr val="tx1"/>
                </a:solidFill>
                <a:latin typeface="Arial" panose="020B0604020202020204" pitchFamily="34" charset="0"/>
                <a:ea typeface="华文新魏" pitchFamily="2" charset="-122"/>
              </a:defRPr>
            </a:lvl3pPr>
            <a:lvl4pPr marL="1600200" indent="-228600" eaLnBrk="0" hangingPunct="0">
              <a:defRPr sz="2800" b="1">
                <a:solidFill>
                  <a:schemeClr val="tx1"/>
                </a:solidFill>
                <a:latin typeface="Arial" panose="020B0604020202020204" pitchFamily="34" charset="0"/>
                <a:ea typeface="华文新魏" pitchFamily="2" charset="-122"/>
              </a:defRPr>
            </a:lvl4pPr>
            <a:lvl5pPr marL="2057400" indent="-228600" eaLnBrk="0" hangingPunct="0">
              <a:defRPr sz="2800" b="1">
                <a:solidFill>
                  <a:schemeClr val="tx1"/>
                </a:solidFill>
                <a:latin typeface="Arial" panose="020B0604020202020204" pitchFamily="34" charset="0"/>
                <a:ea typeface="华文新魏" pitchFamily="2" charset="-122"/>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9pPr>
          </a:lstStyle>
          <a:p>
            <a:pPr eaLnBrk="1" hangingPunct="1">
              <a:defRPr/>
            </a:pPr>
            <a:r>
              <a:rPr lang="zh-CN" altLang="en-US" sz="1800" b="0">
                <a:solidFill>
                  <a:srgbClr val="163794"/>
                </a:solidFill>
                <a:latin typeface="黑体" panose="02010609060101010101" pitchFamily="2" charset="-122"/>
                <a:ea typeface="黑体" panose="02010609060101010101" pitchFamily="2" charset="-122"/>
              </a:rPr>
              <a:t>威海职业学院生物与化学工程系</a:t>
            </a:r>
          </a:p>
        </p:txBody>
      </p:sp>
      <p:sp>
        <p:nvSpPr>
          <p:cNvPr id="114724" name="AutoShape 36"/>
          <p:cNvSpPr>
            <a:spLocks noChangeArrowheads="1"/>
          </p:cNvSpPr>
          <p:nvPr userDrawn="1"/>
        </p:nvSpPr>
        <p:spPr bwMode="auto">
          <a:xfrm>
            <a:off x="0" y="19"/>
            <a:ext cx="12192000" cy="836613"/>
          </a:xfrm>
          <a:prstGeom prst="roundRect">
            <a:avLst>
              <a:gd name="adj" fmla="val 50000"/>
            </a:avLst>
          </a:prstGeom>
          <a:gradFill rotWithShape="1">
            <a:gsLst>
              <a:gs pos="0">
                <a:schemeClr val="hlink">
                  <a:gamma/>
                  <a:shade val="46275"/>
                  <a:invGamma/>
                </a:schemeClr>
              </a:gs>
              <a:gs pos="50000">
                <a:schemeClr val="hlink"/>
              </a:gs>
              <a:gs pos="100000">
                <a:schemeClr val="hlink">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defRPr/>
            </a:pPr>
            <a:endParaRPr lang="zh-CN" altLang="en-US" b="0">
              <a:solidFill>
                <a:srgbClr val="163794"/>
              </a:solidFill>
              <a:ea typeface="宋体" panose="02010600030101010101" pitchFamily="2" charset="-122"/>
            </a:endParaRPr>
          </a:p>
        </p:txBody>
      </p:sp>
      <p:pic>
        <p:nvPicPr>
          <p:cNvPr id="1033" name="Picture 15" descr="1"/>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 y="19"/>
            <a:ext cx="1699684" cy="1274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WordArt 40"/>
          <p:cNvSpPr>
            <a:spLocks noChangeArrowheads="1" noChangeShapeType="1" noTextEdit="1"/>
          </p:cNvSpPr>
          <p:nvPr userDrawn="1"/>
        </p:nvSpPr>
        <p:spPr bwMode="auto">
          <a:xfrm>
            <a:off x="2832100" y="188918"/>
            <a:ext cx="7315200" cy="485775"/>
          </a:xfrm>
          <a:prstGeom prst="rect">
            <a:avLst/>
          </a:prstGeom>
          <a:extLst>
            <a:ext uri="{91240B29-F687-4F45-9708-019B960494DF}">
              <a14:hiddenLine xmlns:a14="http://schemas.microsoft.com/office/drawing/2010/main" w="9525">
                <a:solidFill>
                  <a:srgbClr val="000000"/>
                </a:solidFill>
                <a:round/>
              </a14:hiddenLine>
            </a:ext>
          </a:extLst>
        </p:spPr>
        <p:txBody>
          <a:bodyPr wrap="none" fromWordArt="1">
            <a:prstTxWarp prst="textPlain">
              <a:avLst>
                <a:gd name="adj" fmla="val 50000"/>
              </a:avLst>
            </a:prstTxWarp>
          </a:bodyPr>
          <a:lstStyle/>
          <a:p>
            <a:pPr algn="ctr" eaLnBrk="1" hangingPunct="1"/>
            <a:r>
              <a:rPr lang="zh-CN" altLang="en-US" sz="3600" kern="10" spc="720">
                <a:gradFill rotWithShape="1">
                  <a:gsLst>
                    <a:gs pos="0">
                      <a:srgbClr val="AAAAAA"/>
                    </a:gs>
                    <a:gs pos="100000">
                      <a:srgbClr val="FFFFFF"/>
                    </a:gs>
                  </a:gsLst>
                  <a:lin ang="5400000" scaled="1"/>
                </a:gradFill>
                <a:effectLst>
                  <a:outerShdw dist="45791" dir="3378596" algn="ctr" rotWithShape="0">
                    <a:srgbClr val="4D4D4D">
                      <a:alpha val="79999"/>
                    </a:srgbClr>
                  </a:outerShdw>
                </a:effectLst>
                <a:latin typeface="华文行楷"/>
                <a:ea typeface="华文行楷"/>
              </a:rPr>
              <a:t>校污水处理厂水质指标检测</a:t>
            </a:r>
          </a:p>
        </p:txBody>
      </p:sp>
      <p:sp>
        <p:nvSpPr>
          <p:cNvPr id="1035" name="Text Box 46"/>
          <p:cNvSpPr txBox="1">
            <a:spLocks noChangeArrowheads="1"/>
          </p:cNvSpPr>
          <p:nvPr userDrawn="1"/>
        </p:nvSpPr>
        <p:spPr bwMode="auto">
          <a:xfrm>
            <a:off x="3407846" y="765176"/>
            <a:ext cx="4209807"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800" b="1">
                <a:solidFill>
                  <a:schemeClr val="tx1"/>
                </a:solidFill>
                <a:latin typeface="Arial" panose="020B0604020202020204" pitchFamily="34" charset="0"/>
                <a:ea typeface="华文新魏" pitchFamily="2" charset="-122"/>
              </a:defRPr>
            </a:lvl1pPr>
            <a:lvl2pPr marL="742950" indent="-285750" eaLnBrk="0" hangingPunct="0">
              <a:defRPr sz="2800" b="1">
                <a:solidFill>
                  <a:schemeClr val="tx1"/>
                </a:solidFill>
                <a:latin typeface="Arial" panose="020B0604020202020204" pitchFamily="34" charset="0"/>
                <a:ea typeface="华文新魏" pitchFamily="2" charset="-122"/>
              </a:defRPr>
            </a:lvl2pPr>
            <a:lvl3pPr marL="1143000" indent="-228600" eaLnBrk="0" hangingPunct="0">
              <a:defRPr sz="2800" b="1">
                <a:solidFill>
                  <a:schemeClr val="tx1"/>
                </a:solidFill>
                <a:latin typeface="Arial" panose="020B0604020202020204" pitchFamily="34" charset="0"/>
                <a:ea typeface="华文新魏" pitchFamily="2" charset="-122"/>
              </a:defRPr>
            </a:lvl3pPr>
            <a:lvl4pPr marL="1600200" indent="-228600" eaLnBrk="0" hangingPunct="0">
              <a:defRPr sz="2800" b="1">
                <a:solidFill>
                  <a:schemeClr val="tx1"/>
                </a:solidFill>
                <a:latin typeface="Arial" panose="020B0604020202020204" pitchFamily="34" charset="0"/>
                <a:ea typeface="华文新魏" pitchFamily="2" charset="-122"/>
              </a:defRPr>
            </a:lvl4pPr>
            <a:lvl5pPr marL="2057400" indent="-228600" eaLnBrk="0" hangingPunct="0">
              <a:defRPr sz="2800" b="1">
                <a:solidFill>
                  <a:schemeClr val="tx1"/>
                </a:solidFill>
                <a:latin typeface="Arial" panose="020B0604020202020204" pitchFamily="34" charset="0"/>
                <a:ea typeface="华文新魏" pitchFamily="2" charset="-122"/>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9pPr>
          </a:lstStyle>
          <a:p>
            <a:pPr eaLnBrk="1" hangingPunct="1">
              <a:defRPr/>
            </a:pPr>
            <a:r>
              <a:rPr lang="zh-CN" altLang="en-US" sz="2400">
                <a:solidFill>
                  <a:srgbClr val="990000"/>
                </a:solidFill>
                <a:latin typeface="黑体" panose="02010609060101010101" pitchFamily="2" charset="-122"/>
                <a:ea typeface="黑体" panose="02010609060101010101" pitchFamily="2" charset="-122"/>
              </a:rPr>
              <a:t>任务</a:t>
            </a:r>
            <a:r>
              <a:rPr lang="en-US" altLang="zh-CN" sz="2400">
                <a:solidFill>
                  <a:srgbClr val="990000"/>
                </a:solidFill>
                <a:latin typeface="黑体" panose="02010609060101010101" pitchFamily="2" charset="-122"/>
                <a:ea typeface="黑体" panose="02010609060101010101" pitchFamily="2" charset="-122"/>
              </a:rPr>
              <a:t>2   </a:t>
            </a:r>
            <a:r>
              <a:rPr lang="zh-CN" altLang="en-US" sz="2400">
                <a:solidFill>
                  <a:srgbClr val="990000"/>
                </a:solidFill>
                <a:latin typeface="黑体" panose="02010609060101010101" pitchFamily="2" charset="-122"/>
                <a:ea typeface="黑体" panose="02010609060101010101" pitchFamily="2" charset="-122"/>
              </a:rPr>
              <a:t>处理水总硬度的测定</a:t>
            </a:r>
          </a:p>
        </p:txBody>
      </p:sp>
      <p:sp>
        <p:nvSpPr>
          <p:cNvPr id="114735" name="AutoShape 47"/>
          <p:cNvSpPr>
            <a:spLocks noChangeArrowheads="1"/>
          </p:cNvSpPr>
          <p:nvPr userDrawn="1"/>
        </p:nvSpPr>
        <p:spPr bwMode="gray">
          <a:xfrm>
            <a:off x="0" y="6237288"/>
            <a:ext cx="12192000" cy="290512"/>
          </a:xfrm>
          <a:prstGeom prst="can">
            <a:avLst>
              <a:gd name="adj" fmla="val 32032"/>
            </a:avLst>
          </a:prstGeom>
          <a:gradFill rotWithShape="1">
            <a:gsLst>
              <a:gs pos="0">
                <a:schemeClr val="hlink">
                  <a:gamma/>
                  <a:shade val="46275"/>
                  <a:invGamma/>
                </a:schemeClr>
              </a:gs>
              <a:gs pos="50000">
                <a:schemeClr val="hlink"/>
              </a:gs>
              <a:gs pos="100000">
                <a:schemeClr val="hlink">
                  <a:gamma/>
                  <a:shade val="46275"/>
                  <a:invGamma/>
                </a:schemeClr>
              </a:gs>
            </a:gsLst>
            <a:lin ang="0" scaled="1"/>
          </a:gra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zh-CN" altLang="en-US" sz="2800">
              <a:solidFill>
                <a:srgbClr val="163794"/>
              </a:solidFill>
              <a:ea typeface="华文新魏" pitchFamily="2" charset="-122"/>
            </a:endParaRPr>
          </a:p>
        </p:txBody>
      </p:sp>
      <p:sp>
        <p:nvSpPr>
          <p:cNvPr id="1037" name="AutoShape 48"/>
          <p:cNvSpPr>
            <a:spLocks noChangeArrowheads="1"/>
          </p:cNvSpPr>
          <p:nvPr userDrawn="1"/>
        </p:nvSpPr>
        <p:spPr bwMode="auto">
          <a:xfrm>
            <a:off x="0" y="1196975"/>
            <a:ext cx="12192000" cy="5040313"/>
          </a:xfrm>
          <a:prstGeom prst="roundRect">
            <a:avLst>
              <a:gd name="adj" fmla="val 16667"/>
            </a:avLst>
          </a:prstGeom>
          <a:noFill/>
          <a:ln w="38100">
            <a:solidFill>
              <a:schemeClr val="tx1"/>
            </a:solidFill>
            <a:round/>
          </a:ln>
          <a:effectLst/>
          <a:extLst>
            <a:ext uri="{909E8E84-426E-40DD-AFC4-6F175D3DCCD1}">
              <a14:hiddenFill xmlns:a14="http://schemas.microsoft.com/office/drawing/2010/main">
                <a:gradFill rotWithShape="1">
                  <a:gsLst>
                    <a:gs pos="0">
                      <a:schemeClr val="tx2"/>
                    </a:gs>
                    <a:gs pos="100000">
                      <a:srgbClr val="838383"/>
                    </a:gs>
                  </a:gsLst>
                  <a:lin ang="5400000" scaled="1"/>
                </a:gra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b="1">
                <a:solidFill>
                  <a:schemeClr val="tx1"/>
                </a:solidFill>
                <a:latin typeface="Arial" panose="020B0604020202020204" pitchFamily="34" charset="0"/>
                <a:ea typeface="华文新魏" pitchFamily="2" charset="-122"/>
              </a:defRPr>
            </a:lvl1pPr>
            <a:lvl2pPr marL="742950" indent="-285750" eaLnBrk="0" hangingPunct="0">
              <a:defRPr sz="2800" b="1">
                <a:solidFill>
                  <a:schemeClr val="tx1"/>
                </a:solidFill>
                <a:latin typeface="Arial" panose="020B0604020202020204" pitchFamily="34" charset="0"/>
                <a:ea typeface="华文新魏" pitchFamily="2" charset="-122"/>
              </a:defRPr>
            </a:lvl2pPr>
            <a:lvl3pPr marL="1143000" indent="-228600" eaLnBrk="0" hangingPunct="0">
              <a:defRPr sz="2800" b="1">
                <a:solidFill>
                  <a:schemeClr val="tx1"/>
                </a:solidFill>
                <a:latin typeface="Arial" panose="020B0604020202020204" pitchFamily="34" charset="0"/>
                <a:ea typeface="华文新魏" pitchFamily="2" charset="-122"/>
              </a:defRPr>
            </a:lvl3pPr>
            <a:lvl4pPr marL="1600200" indent="-228600" eaLnBrk="0" hangingPunct="0">
              <a:defRPr sz="2800" b="1">
                <a:solidFill>
                  <a:schemeClr val="tx1"/>
                </a:solidFill>
                <a:latin typeface="Arial" panose="020B0604020202020204" pitchFamily="34" charset="0"/>
                <a:ea typeface="华文新魏" pitchFamily="2" charset="-122"/>
              </a:defRPr>
            </a:lvl4pPr>
            <a:lvl5pPr marL="2057400" indent="-228600" eaLnBrk="0" hangingPunct="0">
              <a:defRPr sz="2800" b="1">
                <a:solidFill>
                  <a:schemeClr val="tx1"/>
                </a:solidFill>
                <a:latin typeface="Arial" panose="020B0604020202020204" pitchFamily="34" charset="0"/>
                <a:ea typeface="华文新魏" pitchFamily="2" charset="-122"/>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9pPr>
          </a:lstStyle>
          <a:p>
            <a:pPr algn="ctr">
              <a:defRPr/>
            </a:pPr>
            <a:endParaRPr lang="zh-CN" altLang="en-US" sz="1800" b="0">
              <a:solidFill>
                <a:srgbClr val="163794"/>
              </a:solidFill>
              <a:latin typeface="Verdana" panose="020B0604030504040204" pitchFamily="34" charset="0"/>
              <a:ea typeface="宋体" panose="02010600030101010101" pitchFamily="2" charset="-122"/>
            </a:endParaRPr>
          </a:p>
        </p:txBody>
      </p:sp>
    </p:spTree>
  </p:cSld>
  <p:clrMap bg1="lt1" tx1="dk1" bg2="lt2" tx2="dk2" accent1="accent1" accent2="accent2" accent3="accent3" accent4="accent4" accent5="accent5" accent6="accent6" hlink="hlink" folHlink="folHlink"/>
  <p:hf sldNum="0" hdr="0" dt="0"/>
  <p:txStyles>
    <p:titleStyle>
      <a:lvl1pPr algn="ctr" rtl="0" eaLnBrk="0" fontAlgn="base" hangingPunct="0">
        <a:spcBef>
          <a:spcPct val="0"/>
        </a:spcBef>
        <a:spcAft>
          <a:spcPct val="0"/>
        </a:spcAft>
        <a:defRPr sz="3200" b="1">
          <a:solidFill>
            <a:schemeClr val="bg1"/>
          </a:solidFill>
          <a:latin typeface="+mj-lt"/>
          <a:ea typeface="+mj-ea"/>
          <a:cs typeface="+mj-cs"/>
        </a:defRPr>
      </a:lvl1pPr>
      <a:lvl2pPr algn="ctr" rtl="0" eaLnBrk="0" fontAlgn="base" hangingPunct="0">
        <a:spcBef>
          <a:spcPct val="0"/>
        </a:spcBef>
        <a:spcAft>
          <a:spcPct val="0"/>
        </a:spcAft>
        <a:defRPr sz="3200" b="1">
          <a:solidFill>
            <a:schemeClr val="bg1"/>
          </a:solidFill>
          <a:latin typeface="Verdana" panose="020B0604030504040204" pitchFamily="34" charset="0"/>
          <a:ea typeface="宋体" panose="02010600030101010101" pitchFamily="2" charset="-122"/>
        </a:defRPr>
      </a:lvl2pPr>
      <a:lvl3pPr algn="ctr" rtl="0" eaLnBrk="0" fontAlgn="base" hangingPunct="0">
        <a:spcBef>
          <a:spcPct val="0"/>
        </a:spcBef>
        <a:spcAft>
          <a:spcPct val="0"/>
        </a:spcAft>
        <a:defRPr sz="3200" b="1">
          <a:solidFill>
            <a:schemeClr val="bg1"/>
          </a:solidFill>
          <a:latin typeface="Verdana" panose="020B0604030504040204" pitchFamily="34" charset="0"/>
          <a:ea typeface="宋体" panose="02010600030101010101" pitchFamily="2" charset="-122"/>
        </a:defRPr>
      </a:lvl3pPr>
      <a:lvl4pPr algn="ctr" rtl="0" eaLnBrk="0" fontAlgn="base" hangingPunct="0">
        <a:spcBef>
          <a:spcPct val="0"/>
        </a:spcBef>
        <a:spcAft>
          <a:spcPct val="0"/>
        </a:spcAft>
        <a:defRPr sz="3200" b="1">
          <a:solidFill>
            <a:schemeClr val="bg1"/>
          </a:solidFill>
          <a:latin typeface="Verdana" panose="020B0604030504040204" pitchFamily="34" charset="0"/>
          <a:ea typeface="宋体" panose="02010600030101010101" pitchFamily="2" charset="-122"/>
        </a:defRPr>
      </a:lvl4pPr>
      <a:lvl5pPr algn="ctr" rtl="0" eaLnBrk="0" fontAlgn="base" hangingPunct="0">
        <a:spcBef>
          <a:spcPct val="0"/>
        </a:spcBef>
        <a:spcAft>
          <a:spcPct val="0"/>
        </a:spcAft>
        <a:defRPr sz="3200" b="1">
          <a:solidFill>
            <a:schemeClr val="bg1"/>
          </a:solidFill>
          <a:latin typeface="Verdana" panose="020B0604030504040204" pitchFamily="34" charset="0"/>
          <a:ea typeface="宋体" panose="02010600030101010101" pitchFamily="2" charset="-122"/>
        </a:defRPr>
      </a:lvl5pPr>
      <a:lvl6pPr marL="457200" algn="ctr" rtl="0" fontAlgn="base">
        <a:spcBef>
          <a:spcPct val="0"/>
        </a:spcBef>
        <a:spcAft>
          <a:spcPct val="0"/>
        </a:spcAft>
        <a:defRPr sz="3200" b="1">
          <a:solidFill>
            <a:schemeClr val="bg1"/>
          </a:solidFill>
          <a:latin typeface="Verdana" panose="020B0604030504040204" pitchFamily="34" charset="0"/>
          <a:ea typeface="宋体" panose="02010600030101010101" pitchFamily="2" charset="-122"/>
        </a:defRPr>
      </a:lvl6pPr>
      <a:lvl7pPr marL="914400" algn="ctr" rtl="0" fontAlgn="base">
        <a:spcBef>
          <a:spcPct val="0"/>
        </a:spcBef>
        <a:spcAft>
          <a:spcPct val="0"/>
        </a:spcAft>
        <a:defRPr sz="3200" b="1">
          <a:solidFill>
            <a:schemeClr val="bg1"/>
          </a:solidFill>
          <a:latin typeface="Verdana" panose="020B0604030504040204" pitchFamily="34" charset="0"/>
          <a:ea typeface="宋体" panose="02010600030101010101" pitchFamily="2" charset="-122"/>
        </a:defRPr>
      </a:lvl7pPr>
      <a:lvl8pPr marL="1371600" algn="ctr" rtl="0" fontAlgn="base">
        <a:spcBef>
          <a:spcPct val="0"/>
        </a:spcBef>
        <a:spcAft>
          <a:spcPct val="0"/>
        </a:spcAft>
        <a:defRPr sz="3200" b="1">
          <a:solidFill>
            <a:schemeClr val="bg1"/>
          </a:solidFill>
          <a:latin typeface="Verdana" panose="020B0604030504040204" pitchFamily="34" charset="0"/>
          <a:ea typeface="宋体" panose="02010600030101010101" pitchFamily="2" charset="-122"/>
        </a:defRPr>
      </a:lvl8pPr>
      <a:lvl9pPr marL="1828800" algn="ctr" rtl="0" fontAlgn="base">
        <a:spcBef>
          <a:spcPct val="0"/>
        </a:spcBef>
        <a:spcAft>
          <a:spcPct val="0"/>
        </a:spcAft>
        <a:defRPr sz="3200" b="1">
          <a:solidFill>
            <a:schemeClr val="bg1"/>
          </a:solidFill>
          <a:latin typeface="Verdana" panose="020B060403050404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lr>
          <a:schemeClr val="hlink"/>
        </a:buClr>
        <a:buFont typeface="Wingdings" panose="05000000000000000000" pitchFamily="2" charset="2"/>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anose="05000000000000000000" pitchFamily="2" charset="2"/>
        <a:buChar char="§"/>
        <a:defRPr sz="2800">
          <a:solidFill>
            <a:schemeClr val="tx1"/>
          </a:solidFill>
          <a:latin typeface="+mn-lt"/>
          <a:ea typeface="+mn-ea"/>
        </a:defRPr>
      </a:lvl2pPr>
      <a:lvl3pPr marL="1143000" indent="-228600" algn="l" rtl="0" eaLnBrk="0" fontAlgn="base" hangingPunct="0">
        <a:spcBef>
          <a:spcPct val="20000"/>
        </a:spcBef>
        <a:spcAft>
          <a:spcPct val="0"/>
        </a:spcAft>
        <a:buClr>
          <a:schemeClr val="tx1"/>
        </a:buClr>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482" name="Rectangle 2"/>
          <p:cNvSpPr>
            <a:spLocks noChangeArrowheads="1"/>
          </p:cNvSpPr>
          <p:nvPr/>
        </p:nvSpPr>
        <p:spPr bwMode="auto">
          <a:xfrm>
            <a:off x="0" y="6453188"/>
            <a:ext cx="12192000" cy="404812"/>
          </a:xfrm>
          <a:prstGeom prst="rect">
            <a:avLst/>
          </a:prstGeom>
          <a:solidFill>
            <a:srgbClr val="CCFFCC"/>
          </a:solidFill>
          <a:ln w="9525">
            <a:noFill/>
            <a:miter lim="800000"/>
            <a:headEnd/>
            <a:tailEnd/>
          </a:ln>
          <a:effectLst/>
        </p:spPr>
        <p:txBody>
          <a:bodyPr wrap="none" anchor="ctr"/>
          <a:lstStyle/>
          <a:p>
            <a:pPr>
              <a:defRPr/>
            </a:pPr>
            <a:endParaRPr lang="zh-CN" altLang="en-US" sz="3000" b="0">
              <a:solidFill>
                <a:srgbClr val="000000"/>
              </a:solidFill>
              <a:latin typeface="Arial" charset="0"/>
              <a:ea typeface="楷体_GB2312" pitchFamily="49" charset="-122"/>
            </a:endParaRPr>
          </a:p>
        </p:txBody>
      </p:sp>
      <p:sp>
        <p:nvSpPr>
          <p:cNvPr id="5" name="矩形 12"/>
          <p:cNvSpPr>
            <a:spLocks noChangeArrowheads="1"/>
          </p:cNvSpPr>
          <p:nvPr/>
        </p:nvSpPr>
        <p:spPr bwMode="auto">
          <a:xfrm>
            <a:off x="3" y="785813"/>
            <a:ext cx="12141200" cy="214312"/>
          </a:xfrm>
          <a:prstGeom prst="rect">
            <a:avLst/>
          </a:prstGeom>
          <a:gradFill rotWithShape="1">
            <a:gsLst>
              <a:gs pos="0">
                <a:srgbClr val="FFEBFA"/>
              </a:gs>
              <a:gs pos="15000">
                <a:srgbClr val="C4D6EB"/>
              </a:gs>
              <a:gs pos="30001">
                <a:srgbClr val="85C2FF"/>
              </a:gs>
              <a:gs pos="50000">
                <a:srgbClr val="5E9EFF"/>
              </a:gs>
              <a:gs pos="70000">
                <a:srgbClr val="85C2FF"/>
              </a:gs>
              <a:gs pos="85000">
                <a:srgbClr val="C4D6EB"/>
              </a:gs>
              <a:gs pos="100000">
                <a:srgbClr val="FFEBFA"/>
              </a:gs>
            </a:gsLst>
            <a:lin ang="18900000" scaled="1"/>
          </a:gradFill>
          <a:ln w="9525" algn="ctr">
            <a:noFill/>
            <a:round/>
            <a:headEnd/>
            <a:tailEnd/>
          </a:ln>
        </p:spPr>
        <p:txBody>
          <a:bodyPr/>
          <a:lstStyle/>
          <a:p>
            <a:pPr eaLnBrk="1" hangingPunct="1">
              <a:defRPr/>
            </a:pPr>
            <a:endParaRPr lang="zh-CN" altLang="en-US" sz="2400">
              <a:solidFill>
                <a:srgbClr val="000000"/>
              </a:solidFill>
              <a:latin typeface="Times New Roman" pitchFamily="18" charset="0"/>
            </a:endParaRPr>
          </a:p>
        </p:txBody>
      </p:sp>
      <p:sp>
        <p:nvSpPr>
          <p:cNvPr id="11" name="矩形 10"/>
          <p:cNvSpPr>
            <a:spLocks noChangeArrowheads="1"/>
          </p:cNvSpPr>
          <p:nvPr/>
        </p:nvSpPr>
        <p:spPr bwMode="auto">
          <a:xfrm flipV="1">
            <a:off x="3" y="981077"/>
            <a:ext cx="568570" cy="74613"/>
          </a:xfrm>
          <a:prstGeom prst="rect">
            <a:avLst/>
          </a:prstGeom>
          <a:solidFill>
            <a:srgbClr val="F6C700"/>
          </a:solidFill>
          <a:ln w="9525" algn="ctr">
            <a:noFill/>
            <a:round/>
            <a:headEnd/>
            <a:tailEnd/>
          </a:ln>
        </p:spPr>
        <p:txBody>
          <a:bodyPr rot="10800000"/>
          <a:lstStyle/>
          <a:p>
            <a:pPr eaLnBrk="1" hangingPunct="1">
              <a:defRPr/>
            </a:pPr>
            <a:endParaRPr lang="zh-CN" altLang="en-US" sz="2400">
              <a:solidFill>
                <a:srgbClr val="000000"/>
              </a:solidFill>
              <a:latin typeface="Times New Roman" pitchFamily="18" charset="0"/>
              <a:ea typeface="宋体" charset="-122"/>
            </a:endParaRPr>
          </a:p>
        </p:txBody>
      </p:sp>
      <p:sp>
        <p:nvSpPr>
          <p:cNvPr id="48155" name="Text Box 27"/>
          <p:cNvSpPr txBox="1">
            <a:spLocks noChangeArrowheads="1"/>
          </p:cNvSpPr>
          <p:nvPr/>
        </p:nvSpPr>
        <p:spPr bwMode="auto">
          <a:xfrm>
            <a:off x="0" y="6488134"/>
            <a:ext cx="3354754" cy="396875"/>
          </a:xfrm>
          <a:prstGeom prst="rect">
            <a:avLst/>
          </a:prstGeom>
          <a:noFill/>
          <a:ln w="9525">
            <a:noFill/>
            <a:miter lim="800000"/>
            <a:headEnd/>
            <a:tailEnd/>
          </a:ln>
          <a:effectLst/>
        </p:spPr>
        <p:txBody>
          <a:bodyPr>
            <a:spAutoFit/>
          </a:bodyPr>
          <a:lstStyle/>
          <a:p>
            <a:pPr>
              <a:spcBef>
                <a:spcPct val="50000"/>
              </a:spcBef>
              <a:defRPr/>
            </a:pPr>
            <a:r>
              <a:rPr lang="zh-CN" altLang="en-US" sz="2000" b="0">
                <a:solidFill>
                  <a:srgbClr val="000000"/>
                </a:solidFill>
                <a:latin typeface="宋体" charset="-122"/>
                <a:ea typeface="宋体" charset="-122"/>
              </a:rPr>
              <a:t>大连理工大学出版社</a:t>
            </a:r>
          </a:p>
        </p:txBody>
      </p:sp>
      <p:sp>
        <p:nvSpPr>
          <p:cNvPr id="48157" name="Text Box 29"/>
          <p:cNvSpPr txBox="1">
            <a:spLocks noChangeArrowheads="1"/>
          </p:cNvSpPr>
          <p:nvPr/>
        </p:nvSpPr>
        <p:spPr bwMode="auto">
          <a:xfrm>
            <a:off x="0" y="6488134"/>
            <a:ext cx="3354754" cy="396875"/>
          </a:xfrm>
          <a:prstGeom prst="rect">
            <a:avLst/>
          </a:prstGeom>
          <a:noFill/>
          <a:ln w="9525">
            <a:noFill/>
            <a:miter lim="800000"/>
            <a:headEnd/>
            <a:tailEnd/>
          </a:ln>
          <a:effectLst/>
        </p:spPr>
        <p:txBody>
          <a:bodyPr>
            <a:spAutoFit/>
          </a:bodyPr>
          <a:lstStyle/>
          <a:p>
            <a:pPr>
              <a:spcBef>
                <a:spcPct val="50000"/>
              </a:spcBef>
              <a:defRPr/>
            </a:pPr>
            <a:r>
              <a:rPr lang="zh-CN" altLang="en-US" sz="2000" b="0">
                <a:solidFill>
                  <a:srgbClr val="000000"/>
                </a:solidFill>
                <a:latin typeface="宋体" charset="-122"/>
                <a:ea typeface="宋体" charset="-122"/>
              </a:rPr>
              <a:t>大连理工大学出版社</a:t>
            </a:r>
          </a:p>
        </p:txBody>
      </p:sp>
      <p:pic>
        <p:nvPicPr>
          <p:cNvPr id="2055" name="Picture 30" descr="u=3635452436,3699882927&amp;fm=15&amp;gp=0"/>
          <p:cNvPicPr>
            <a:picLocks noChangeAspect="1" noChangeArrowheads="1" noCrop="1"/>
          </p:cNvPicPr>
          <p:nvPr/>
        </p:nvPicPr>
        <p:blipFill>
          <a:blip r:embed="rId13">
            <a:extLst>
              <a:ext uri="{28A0092B-C50C-407E-A947-70E740481C1C}">
                <a14:useLocalDpi xmlns:a14="http://schemas.microsoft.com/office/drawing/2010/main" val="0"/>
              </a:ext>
            </a:extLst>
          </a:blip>
          <a:srcRect/>
          <a:stretch>
            <a:fillRect/>
          </a:stretch>
        </p:blipFill>
        <p:spPr bwMode="auto">
          <a:xfrm rot="10800000">
            <a:off x="70339" y="115888"/>
            <a:ext cx="679938" cy="55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6" name="Picture 31" descr="u=3635452436,3699882927&amp;fm=15&amp;gp=0"/>
          <p:cNvPicPr>
            <a:picLocks noChangeAspect="1" noChangeArrowheads="1" noCrop="1"/>
          </p:cNvPicPr>
          <p:nvPr/>
        </p:nvPicPr>
        <p:blipFill>
          <a:blip r:embed="rId13">
            <a:extLst>
              <a:ext uri="{28A0092B-C50C-407E-A947-70E740481C1C}">
                <a14:useLocalDpi xmlns:a14="http://schemas.microsoft.com/office/drawing/2010/main" val="0"/>
              </a:ext>
            </a:extLst>
          </a:blip>
          <a:srcRect/>
          <a:stretch>
            <a:fillRect/>
          </a:stretch>
        </p:blipFill>
        <p:spPr bwMode="auto">
          <a:xfrm>
            <a:off x="11441723" y="115888"/>
            <a:ext cx="679938" cy="55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33" name="AutoShape 25">
            <a:hlinkClick r:id="" action="ppaction://hlinkshowjump?jump=nextslide" highlightClick="1">
              <a:snd r:embed="rId14" name="click.wav"/>
            </a:hlinkClick>
          </p:cNvPr>
          <p:cNvSpPr>
            <a:spLocks noChangeArrowheads="1"/>
          </p:cNvSpPr>
          <p:nvPr/>
        </p:nvSpPr>
        <p:spPr bwMode="auto">
          <a:xfrm>
            <a:off x="9259277" y="6502400"/>
            <a:ext cx="1342292" cy="306388"/>
          </a:xfrm>
          <a:prstGeom prst="flowChartAlternateProcess">
            <a:avLst/>
          </a:prstGeom>
          <a:gradFill rotWithShape="1">
            <a:gsLst>
              <a:gs pos="0">
                <a:srgbClr val="EAEAEA">
                  <a:gamma/>
                  <a:shade val="76078"/>
                  <a:invGamma/>
                </a:srgbClr>
              </a:gs>
              <a:gs pos="50000">
                <a:srgbClr val="EAEAEA"/>
              </a:gs>
              <a:gs pos="100000">
                <a:srgbClr val="EAEAEA">
                  <a:gamma/>
                  <a:shade val="76078"/>
                  <a:invGamma/>
                </a:srgbClr>
              </a:gs>
            </a:gsLst>
            <a:lin ang="5400000" scaled="1"/>
          </a:gradFill>
          <a:ln w="3175">
            <a:solidFill>
              <a:srgbClr val="969696"/>
            </a:solidFill>
            <a:miter lim="800000"/>
            <a:headEnd/>
            <a:tailEnd/>
          </a:ln>
          <a:effectLst/>
        </p:spPr>
        <p:txBody>
          <a:bodyPr wrap="none"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1" hangingPunct="1">
              <a:defRPr/>
            </a:pPr>
            <a:r>
              <a:rPr lang="zh-CN" altLang="en-US" dirty="0">
                <a:ln w="11430"/>
                <a:gradFill>
                  <a:gsLst>
                    <a:gs pos="0">
                      <a:srgbClr val="9999CC">
                        <a:tint val="70000"/>
                        <a:satMod val="245000"/>
                      </a:srgbClr>
                    </a:gs>
                    <a:gs pos="75000">
                      <a:srgbClr val="9999CC">
                        <a:tint val="90000"/>
                        <a:shade val="60000"/>
                        <a:satMod val="240000"/>
                      </a:srgbClr>
                    </a:gs>
                    <a:gs pos="100000">
                      <a:srgbClr val="9999CC">
                        <a:tint val="100000"/>
                        <a:shade val="50000"/>
                        <a:satMod val="240000"/>
                      </a:srgbClr>
                    </a:gs>
                  </a:gsLst>
                  <a:lin ang="5400000"/>
                </a:gradFill>
                <a:effectLst>
                  <a:outerShdw blurRad="50800" dist="39000" dir="5460000" algn="tl">
                    <a:srgbClr val="000000">
                      <a:alpha val="38000"/>
                    </a:srgbClr>
                  </a:outerShdw>
                </a:effectLst>
                <a:latin typeface="黑体" pitchFamily="2" charset="-122"/>
                <a:ea typeface="黑体" pitchFamily="2" charset="-122"/>
              </a:rPr>
              <a:t>下一页</a:t>
            </a:r>
          </a:p>
        </p:txBody>
      </p:sp>
      <p:sp>
        <p:nvSpPr>
          <p:cNvPr id="2" name="AutoShape 25">
            <a:hlinkClick r:id="" action="ppaction://hlinkshowjump?jump=endshow" highlightClick="1">
              <a:snd r:embed="rId14" name="click.wav"/>
            </a:hlinkClick>
          </p:cNvPr>
          <p:cNvSpPr>
            <a:spLocks noChangeArrowheads="1"/>
          </p:cNvSpPr>
          <p:nvPr/>
        </p:nvSpPr>
        <p:spPr bwMode="auto">
          <a:xfrm>
            <a:off x="10765705" y="6502400"/>
            <a:ext cx="1342293" cy="306388"/>
          </a:xfrm>
          <a:prstGeom prst="flowChartAlternateProcess">
            <a:avLst/>
          </a:prstGeom>
          <a:gradFill rotWithShape="1">
            <a:gsLst>
              <a:gs pos="0">
                <a:srgbClr val="EAEAEA">
                  <a:gamma/>
                  <a:shade val="76078"/>
                  <a:invGamma/>
                </a:srgbClr>
              </a:gs>
              <a:gs pos="50000">
                <a:srgbClr val="EAEAEA"/>
              </a:gs>
              <a:gs pos="100000">
                <a:srgbClr val="EAEAEA">
                  <a:gamma/>
                  <a:shade val="76078"/>
                  <a:invGamma/>
                </a:srgbClr>
              </a:gs>
            </a:gsLst>
            <a:lin ang="5400000" scaled="1"/>
          </a:gradFill>
          <a:ln w="3175">
            <a:solidFill>
              <a:srgbClr val="969696"/>
            </a:solidFill>
            <a:miter lim="800000"/>
            <a:headEnd/>
            <a:tailEnd/>
          </a:ln>
          <a:effectLst/>
        </p:spPr>
        <p:txBody>
          <a:bodyPr wrap="none"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1" hangingPunct="1">
              <a:defRPr/>
            </a:pPr>
            <a:r>
              <a:rPr lang="zh-CN" altLang="en-US" dirty="0">
                <a:ln w="11430"/>
                <a:gradFill>
                  <a:gsLst>
                    <a:gs pos="0">
                      <a:srgbClr val="9999CC">
                        <a:tint val="70000"/>
                        <a:satMod val="245000"/>
                      </a:srgbClr>
                    </a:gs>
                    <a:gs pos="75000">
                      <a:srgbClr val="9999CC">
                        <a:tint val="90000"/>
                        <a:shade val="60000"/>
                        <a:satMod val="240000"/>
                      </a:srgbClr>
                    </a:gs>
                    <a:gs pos="100000">
                      <a:srgbClr val="9999CC">
                        <a:tint val="100000"/>
                        <a:shade val="50000"/>
                        <a:satMod val="240000"/>
                      </a:srgbClr>
                    </a:gs>
                  </a:gsLst>
                  <a:lin ang="5400000"/>
                </a:gradFill>
                <a:effectLst>
                  <a:outerShdw blurRad="50800" dist="39000" dir="5460000" algn="tl">
                    <a:srgbClr val="000000">
                      <a:alpha val="38000"/>
                    </a:srgbClr>
                  </a:outerShdw>
                </a:effectLst>
                <a:latin typeface="黑体" pitchFamily="2" charset="-122"/>
                <a:ea typeface="黑体" pitchFamily="2" charset="-122"/>
              </a:rPr>
              <a:t>退　出</a:t>
            </a:r>
          </a:p>
        </p:txBody>
      </p:sp>
      <p:sp>
        <p:nvSpPr>
          <p:cNvPr id="3" name="AutoShape 25">
            <a:hlinkClick r:id="rId15" action="ppaction://hlinksldjump" highlightClick="1">
              <a:snd r:embed="rId14" name="click.wav"/>
            </a:hlinkClick>
          </p:cNvPr>
          <p:cNvSpPr>
            <a:spLocks noChangeArrowheads="1"/>
          </p:cNvSpPr>
          <p:nvPr/>
        </p:nvSpPr>
        <p:spPr bwMode="auto">
          <a:xfrm>
            <a:off x="6156570" y="6502400"/>
            <a:ext cx="1342292" cy="306388"/>
          </a:xfrm>
          <a:prstGeom prst="flowChartAlternateProcess">
            <a:avLst/>
          </a:prstGeom>
          <a:gradFill rotWithShape="1">
            <a:gsLst>
              <a:gs pos="0">
                <a:srgbClr val="EAEAEA">
                  <a:gamma/>
                  <a:shade val="76078"/>
                  <a:invGamma/>
                </a:srgbClr>
              </a:gs>
              <a:gs pos="50000">
                <a:srgbClr val="EAEAEA"/>
              </a:gs>
              <a:gs pos="100000">
                <a:srgbClr val="EAEAEA">
                  <a:gamma/>
                  <a:shade val="76078"/>
                  <a:invGamma/>
                </a:srgbClr>
              </a:gs>
            </a:gsLst>
            <a:lin ang="5400000" scaled="1"/>
          </a:gradFill>
          <a:ln w="3175">
            <a:solidFill>
              <a:srgbClr val="969696"/>
            </a:solidFill>
            <a:miter lim="800000"/>
            <a:headEnd/>
            <a:tailEnd/>
          </a:ln>
          <a:effectLst/>
        </p:spPr>
        <p:txBody>
          <a:bodyPr wrap="none"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1" hangingPunct="1">
              <a:defRPr/>
            </a:pPr>
            <a:r>
              <a:rPr lang="zh-CN" altLang="en-US" dirty="0">
                <a:ln w="11430"/>
                <a:gradFill>
                  <a:gsLst>
                    <a:gs pos="0">
                      <a:srgbClr val="9999CC">
                        <a:tint val="70000"/>
                        <a:satMod val="245000"/>
                      </a:srgbClr>
                    </a:gs>
                    <a:gs pos="75000">
                      <a:srgbClr val="9999CC">
                        <a:tint val="90000"/>
                        <a:shade val="60000"/>
                        <a:satMod val="240000"/>
                      </a:srgbClr>
                    </a:gs>
                    <a:gs pos="100000">
                      <a:srgbClr val="9999CC">
                        <a:tint val="100000"/>
                        <a:shade val="50000"/>
                        <a:satMod val="240000"/>
                      </a:srgbClr>
                    </a:gs>
                  </a:gsLst>
                  <a:lin ang="5400000"/>
                </a:gradFill>
                <a:effectLst>
                  <a:outerShdw blurRad="50800" dist="39000" dir="5460000" algn="tl">
                    <a:srgbClr val="000000">
                      <a:alpha val="38000"/>
                    </a:srgbClr>
                  </a:outerShdw>
                </a:effectLst>
                <a:latin typeface="黑体" pitchFamily="2" charset="-122"/>
                <a:ea typeface="黑体" pitchFamily="2" charset="-122"/>
              </a:rPr>
              <a:t>目　录</a:t>
            </a:r>
          </a:p>
        </p:txBody>
      </p:sp>
      <p:sp>
        <p:nvSpPr>
          <p:cNvPr id="4" name="AutoShape 25">
            <a:hlinkClick r:id="" action="ppaction://hlinkshowjump?jump=previousslide" highlightClick="1">
              <a:snd r:embed="rId14" name="click.wav"/>
            </a:hlinkClick>
          </p:cNvPr>
          <p:cNvSpPr>
            <a:spLocks noChangeArrowheads="1"/>
          </p:cNvSpPr>
          <p:nvPr/>
        </p:nvSpPr>
        <p:spPr bwMode="auto">
          <a:xfrm>
            <a:off x="7752874" y="6502400"/>
            <a:ext cx="1342293" cy="306388"/>
          </a:xfrm>
          <a:prstGeom prst="flowChartAlternateProcess">
            <a:avLst/>
          </a:prstGeom>
          <a:gradFill rotWithShape="1">
            <a:gsLst>
              <a:gs pos="0">
                <a:srgbClr val="EAEAEA">
                  <a:gamma/>
                  <a:shade val="76078"/>
                  <a:invGamma/>
                </a:srgbClr>
              </a:gs>
              <a:gs pos="50000">
                <a:srgbClr val="EAEAEA"/>
              </a:gs>
              <a:gs pos="100000">
                <a:srgbClr val="EAEAEA">
                  <a:gamma/>
                  <a:shade val="76078"/>
                  <a:invGamma/>
                </a:srgbClr>
              </a:gs>
            </a:gsLst>
            <a:lin ang="5400000" scaled="1"/>
          </a:gradFill>
          <a:ln w="3175">
            <a:solidFill>
              <a:srgbClr val="969696"/>
            </a:solidFill>
            <a:miter lim="800000"/>
            <a:headEnd/>
            <a:tailEnd/>
          </a:ln>
          <a:effectLst/>
        </p:spPr>
        <p:txBody>
          <a:bodyPr wrap="none"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1" hangingPunct="1">
              <a:defRPr/>
            </a:pPr>
            <a:r>
              <a:rPr lang="zh-CN" altLang="en-US" dirty="0">
                <a:ln w="11430"/>
                <a:gradFill>
                  <a:gsLst>
                    <a:gs pos="0">
                      <a:srgbClr val="9999CC">
                        <a:tint val="70000"/>
                        <a:satMod val="245000"/>
                      </a:srgbClr>
                    </a:gs>
                    <a:gs pos="75000">
                      <a:srgbClr val="9999CC">
                        <a:tint val="90000"/>
                        <a:shade val="60000"/>
                        <a:satMod val="240000"/>
                      </a:srgbClr>
                    </a:gs>
                    <a:gs pos="100000">
                      <a:srgbClr val="9999CC">
                        <a:tint val="100000"/>
                        <a:shade val="50000"/>
                        <a:satMod val="240000"/>
                      </a:srgbClr>
                    </a:gs>
                  </a:gsLst>
                  <a:lin ang="5400000"/>
                </a:gradFill>
                <a:effectLst>
                  <a:outerShdw blurRad="50800" dist="39000" dir="5460000" algn="tl">
                    <a:srgbClr val="000000">
                      <a:alpha val="38000"/>
                    </a:srgbClr>
                  </a:outerShdw>
                </a:effectLst>
                <a:latin typeface="黑体" pitchFamily="2" charset="-122"/>
                <a:ea typeface="黑体" pitchFamily="2" charset="-122"/>
              </a:rPr>
              <a:t>上一页</a:t>
            </a:r>
          </a:p>
        </p:txBody>
      </p:sp>
    </p:spTree>
    <p:extLst>
      <p:ext uri="{BB962C8B-B14F-4D97-AF65-F5344CB8AC3E}">
        <p14:creationId xmlns:p14="http://schemas.microsoft.com/office/powerpoint/2010/main" val="3210603182"/>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Lst>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7" presetClass="entr" presetSubtype="0" repeatCount="indefinite" fill="hold" grpId="0" nodeType="afterEffect">
                                  <p:stCondLst>
                                    <p:cond delay="0"/>
                                  </p:stCondLst>
                                  <p:iterate type="lt">
                                    <p:tmPct val="50000"/>
                                  </p:iterate>
                                  <p:childTnLst>
                                    <p:set>
                                      <p:cBhvr>
                                        <p:cTn id="6" dur="1" fill="hold">
                                          <p:stCondLst>
                                            <p:cond delay="0"/>
                                          </p:stCondLst>
                                        </p:cTn>
                                        <p:tgtEl>
                                          <p:spTgt spid="48157"/>
                                        </p:tgtEl>
                                        <p:attrNameLst>
                                          <p:attrName>style.visibility</p:attrName>
                                        </p:attrNameLst>
                                      </p:cBhvr>
                                      <p:to>
                                        <p:strVal val="visible"/>
                                      </p:to>
                                    </p:set>
                                    <p:anim calcmode="discrete" valueType="clr">
                                      <p:cBhvr override="childStyle">
                                        <p:cTn id="7" dur="200"/>
                                        <p:tgtEl>
                                          <p:spTgt spid="48157"/>
                                        </p:tgtEl>
                                        <p:attrNameLst>
                                          <p:attrName>style.color</p:attrName>
                                        </p:attrNameLst>
                                      </p:cBhvr>
                                      <p:tavLst>
                                        <p:tav tm="0">
                                          <p:val>
                                            <p:clrVal>
                                              <a:srgbClr val="FF0000"/>
                                            </p:clrVal>
                                          </p:val>
                                        </p:tav>
                                        <p:tav tm="50000">
                                          <p:val>
                                            <p:clrVal>
                                              <a:srgbClr val="6600FF"/>
                                            </p:clrVal>
                                          </p:val>
                                        </p:tav>
                                      </p:tavLst>
                                    </p:anim>
                                    <p:anim calcmode="discrete" valueType="clr">
                                      <p:cBhvr>
                                        <p:cTn id="8" dur="200"/>
                                        <p:tgtEl>
                                          <p:spTgt spid="48157"/>
                                        </p:tgtEl>
                                        <p:attrNameLst>
                                          <p:attrName>fillcolor</p:attrName>
                                        </p:attrNameLst>
                                      </p:cBhvr>
                                      <p:tavLst>
                                        <p:tav tm="0">
                                          <p:val>
                                            <p:clrVal>
                                              <a:schemeClr val="accent2"/>
                                            </p:clrVal>
                                          </p:val>
                                        </p:tav>
                                        <p:tav tm="50000">
                                          <p:val>
                                            <p:clrVal>
                                              <a:schemeClr val="hlink"/>
                                            </p:clrVal>
                                          </p:val>
                                        </p:tav>
                                      </p:tavLst>
                                    </p:anim>
                                    <p:set>
                                      <p:cBhvr>
                                        <p:cTn id="9" dur="200"/>
                                        <p:tgtEl>
                                          <p:spTgt spid="48157"/>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57" grpId="0"/>
    </p:bldLst>
  </p:timing>
  <p:txStyles>
    <p:title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华文新魏" pitchFamily="2" charset="-122"/>
          <a:ea typeface="华文新魏" pitchFamily="2" charset="-122"/>
        </a:defRPr>
      </a:lvl2pPr>
      <a:lvl3pPr algn="l" rtl="0" eaLnBrk="0" fontAlgn="base" hangingPunct="0">
        <a:spcBef>
          <a:spcPct val="0"/>
        </a:spcBef>
        <a:spcAft>
          <a:spcPct val="0"/>
        </a:spcAft>
        <a:defRPr sz="4400">
          <a:solidFill>
            <a:schemeClr val="tx1"/>
          </a:solidFill>
          <a:latin typeface="华文新魏" pitchFamily="2" charset="-122"/>
          <a:ea typeface="华文新魏" pitchFamily="2" charset="-122"/>
        </a:defRPr>
      </a:lvl3pPr>
      <a:lvl4pPr algn="l" rtl="0" eaLnBrk="0" fontAlgn="base" hangingPunct="0">
        <a:spcBef>
          <a:spcPct val="0"/>
        </a:spcBef>
        <a:spcAft>
          <a:spcPct val="0"/>
        </a:spcAft>
        <a:defRPr sz="4400">
          <a:solidFill>
            <a:schemeClr val="tx1"/>
          </a:solidFill>
          <a:latin typeface="华文新魏" pitchFamily="2" charset="-122"/>
          <a:ea typeface="华文新魏" pitchFamily="2" charset="-122"/>
        </a:defRPr>
      </a:lvl4pPr>
      <a:lvl5pPr algn="l" rtl="0" eaLnBrk="0" fontAlgn="base" hangingPunct="0">
        <a:spcBef>
          <a:spcPct val="0"/>
        </a:spcBef>
        <a:spcAft>
          <a:spcPct val="0"/>
        </a:spcAft>
        <a:defRPr sz="4400">
          <a:solidFill>
            <a:schemeClr val="tx1"/>
          </a:solidFill>
          <a:latin typeface="华文新魏" pitchFamily="2" charset="-122"/>
          <a:ea typeface="华文新魏" pitchFamily="2" charset="-122"/>
        </a:defRPr>
      </a:lvl5pPr>
      <a:lvl6pPr marL="457200" algn="l" rtl="0" eaLnBrk="0" fontAlgn="base" hangingPunct="0">
        <a:spcBef>
          <a:spcPct val="0"/>
        </a:spcBef>
        <a:spcAft>
          <a:spcPct val="0"/>
        </a:spcAft>
        <a:defRPr sz="4400">
          <a:solidFill>
            <a:schemeClr val="tx1"/>
          </a:solidFill>
          <a:latin typeface="华文新魏" pitchFamily="2" charset="-122"/>
          <a:ea typeface="华文新魏" pitchFamily="2" charset="-122"/>
        </a:defRPr>
      </a:lvl6pPr>
      <a:lvl7pPr marL="914400" algn="l" rtl="0" eaLnBrk="0" fontAlgn="base" hangingPunct="0">
        <a:spcBef>
          <a:spcPct val="0"/>
        </a:spcBef>
        <a:spcAft>
          <a:spcPct val="0"/>
        </a:spcAft>
        <a:defRPr sz="4400">
          <a:solidFill>
            <a:schemeClr val="tx1"/>
          </a:solidFill>
          <a:latin typeface="华文新魏" pitchFamily="2" charset="-122"/>
          <a:ea typeface="华文新魏" pitchFamily="2" charset="-122"/>
        </a:defRPr>
      </a:lvl7pPr>
      <a:lvl8pPr marL="1371600" algn="l" rtl="0" eaLnBrk="0" fontAlgn="base" hangingPunct="0">
        <a:spcBef>
          <a:spcPct val="0"/>
        </a:spcBef>
        <a:spcAft>
          <a:spcPct val="0"/>
        </a:spcAft>
        <a:defRPr sz="4400">
          <a:solidFill>
            <a:schemeClr val="tx1"/>
          </a:solidFill>
          <a:latin typeface="华文新魏" pitchFamily="2" charset="-122"/>
          <a:ea typeface="华文新魏" pitchFamily="2" charset="-122"/>
        </a:defRPr>
      </a:lvl8pPr>
      <a:lvl9pPr marL="1828800" algn="l" rtl="0" eaLnBrk="0" fontAlgn="base" hangingPunct="0">
        <a:spcBef>
          <a:spcPct val="0"/>
        </a:spcBef>
        <a:spcAft>
          <a:spcPct val="0"/>
        </a:spcAft>
        <a:defRPr sz="4400">
          <a:solidFill>
            <a:schemeClr val="tx1"/>
          </a:solidFill>
          <a:latin typeface="华文新魏" pitchFamily="2" charset="-122"/>
          <a:ea typeface="华文新魏" pitchFamily="2" charset="-122"/>
        </a:defRPr>
      </a:lvl9pPr>
    </p:titleStyle>
    <p:bodyStyle>
      <a:lvl1pPr marL="342900" indent="-342900" algn="l" rtl="0" eaLnBrk="0" fontAlgn="base" hangingPunct="0">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sz="2800">
          <a:solidFill>
            <a:schemeClr val="tx1"/>
          </a:solidFill>
          <a:latin typeface="+mn-lt"/>
          <a:ea typeface="+mn-ea"/>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sz="24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sz="2000">
          <a:solidFill>
            <a:schemeClr val="tx1"/>
          </a:solidFill>
          <a:latin typeface="+mn-lt"/>
          <a:ea typeface="+mn-ea"/>
        </a:defRPr>
      </a:lvl4pPr>
      <a:lvl5pPr marL="20574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5pPr>
      <a:lvl6pPr marL="25146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6pPr>
      <a:lvl7pPr marL="29718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7pPr>
      <a:lvl8pPr marL="34290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8pPr>
      <a:lvl9pPr marL="38862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482" name="Rectangle 2"/>
          <p:cNvSpPr>
            <a:spLocks noChangeArrowheads="1"/>
          </p:cNvSpPr>
          <p:nvPr/>
        </p:nvSpPr>
        <p:spPr bwMode="auto">
          <a:xfrm>
            <a:off x="0" y="6453188"/>
            <a:ext cx="12192000" cy="404812"/>
          </a:xfrm>
          <a:prstGeom prst="rect">
            <a:avLst/>
          </a:prstGeom>
          <a:solidFill>
            <a:srgbClr val="CCFFCC"/>
          </a:solidFill>
          <a:ln w="9525">
            <a:noFill/>
            <a:miter lim="800000"/>
            <a:headEnd/>
            <a:tailEnd/>
          </a:ln>
          <a:effectLst/>
        </p:spPr>
        <p:txBody>
          <a:bodyPr wrap="none" anchor="ctr"/>
          <a:lstStyle/>
          <a:p>
            <a:pPr>
              <a:defRPr/>
            </a:pPr>
            <a:endParaRPr lang="zh-CN" altLang="en-US" sz="3000" b="0">
              <a:solidFill>
                <a:srgbClr val="000000"/>
              </a:solidFill>
              <a:latin typeface="Arial" charset="0"/>
              <a:ea typeface="楷体_GB2312" pitchFamily="49" charset="-122"/>
            </a:endParaRPr>
          </a:p>
        </p:txBody>
      </p:sp>
      <p:sp>
        <p:nvSpPr>
          <p:cNvPr id="5" name="矩形 12"/>
          <p:cNvSpPr>
            <a:spLocks noChangeArrowheads="1"/>
          </p:cNvSpPr>
          <p:nvPr/>
        </p:nvSpPr>
        <p:spPr bwMode="auto">
          <a:xfrm>
            <a:off x="3" y="785813"/>
            <a:ext cx="12141200" cy="214312"/>
          </a:xfrm>
          <a:prstGeom prst="rect">
            <a:avLst/>
          </a:prstGeom>
          <a:gradFill rotWithShape="1">
            <a:gsLst>
              <a:gs pos="0">
                <a:srgbClr val="FFEBFA"/>
              </a:gs>
              <a:gs pos="15000">
                <a:srgbClr val="C4D6EB"/>
              </a:gs>
              <a:gs pos="30001">
                <a:srgbClr val="85C2FF"/>
              </a:gs>
              <a:gs pos="50000">
                <a:srgbClr val="5E9EFF"/>
              </a:gs>
              <a:gs pos="70000">
                <a:srgbClr val="85C2FF"/>
              </a:gs>
              <a:gs pos="85000">
                <a:srgbClr val="C4D6EB"/>
              </a:gs>
              <a:gs pos="100000">
                <a:srgbClr val="FFEBFA"/>
              </a:gs>
            </a:gsLst>
            <a:lin ang="18900000" scaled="1"/>
          </a:gradFill>
          <a:ln w="9525" algn="ctr">
            <a:noFill/>
            <a:round/>
            <a:headEnd/>
            <a:tailEnd/>
          </a:ln>
        </p:spPr>
        <p:txBody>
          <a:bodyPr/>
          <a:lstStyle/>
          <a:p>
            <a:pPr eaLnBrk="1" hangingPunct="1">
              <a:defRPr/>
            </a:pPr>
            <a:endParaRPr lang="zh-CN" altLang="en-US" sz="2400">
              <a:solidFill>
                <a:srgbClr val="000000"/>
              </a:solidFill>
              <a:latin typeface="Times New Roman" pitchFamily="18" charset="0"/>
            </a:endParaRPr>
          </a:p>
        </p:txBody>
      </p:sp>
      <p:sp>
        <p:nvSpPr>
          <p:cNvPr id="11" name="矩形 10"/>
          <p:cNvSpPr>
            <a:spLocks noChangeArrowheads="1"/>
          </p:cNvSpPr>
          <p:nvPr/>
        </p:nvSpPr>
        <p:spPr bwMode="auto">
          <a:xfrm flipV="1">
            <a:off x="3" y="981077"/>
            <a:ext cx="568570" cy="74613"/>
          </a:xfrm>
          <a:prstGeom prst="rect">
            <a:avLst/>
          </a:prstGeom>
          <a:solidFill>
            <a:srgbClr val="F6C700"/>
          </a:solidFill>
          <a:ln w="9525" algn="ctr">
            <a:noFill/>
            <a:round/>
            <a:headEnd/>
            <a:tailEnd/>
          </a:ln>
        </p:spPr>
        <p:txBody>
          <a:bodyPr rot="10800000"/>
          <a:lstStyle/>
          <a:p>
            <a:pPr eaLnBrk="1" hangingPunct="1">
              <a:defRPr/>
            </a:pPr>
            <a:endParaRPr lang="zh-CN" altLang="en-US" sz="2400">
              <a:solidFill>
                <a:srgbClr val="000000"/>
              </a:solidFill>
              <a:latin typeface="Times New Roman" pitchFamily="18" charset="0"/>
              <a:ea typeface="宋体" charset="-122"/>
            </a:endParaRPr>
          </a:p>
        </p:txBody>
      </p:sp>
      <p:sp>
        <p:nvSpPr>
          <p:cNvPr id="48155" name="Text Box 27"/>
          <p:cNvSpPr txBox="1">
            <a:spLocks noChangeArrowheads="1"/>
          </p:cNvSpPr>
          <p:nvPr/>
        </p:nvSpPr>
        <p:spPr bwMode="auto">
          <a:xfrm>
            <a:off x="0" y="6488130"/>
            <a:ext cx="3354754" cy="396875"/>
          </a:xfrm>
          <a:prstGeom prst="rect">
            <a:avLst/>
          </a:prstGeom>
          <a:noFill/>
          <a:ln w="9525">
            <a:noFill/>
            <a:miter lim="800000"/>
            <a:headEnd/>
            <a:tailEnd/>
          </a:ln>
          <a:effectLst/>
        </p:spPr>
        <p:txBody>
          <a:bodyPr>
            <a:spAutoFit/>
          </a:bodyPr>
          <a:lstStyle/>
          <a:p>
            <a:pPr>
              <a:spcBef>
                <a:spcPct val="50000"/>
              </a:spcBef>
              <a:defRPr/>
            </a:pPr>
            <a:r>
              <a:rPr lang="zh-CN" altLang="en-US" sz="2000" b="0">
                <a:solidFill>
                  <a:srgbClr val="000000"/>
                </a:solidFill>
                <a:latin typeface="宋体" charset="-122"/>
                <a:ea typeface="宋体" charset="-122"/>
              </a:rPr>
              <a:t>大连理工大学出版社</a:t>
            </a:r>
          </a:p>
        </p:txBody>
      </p:sp>
      <p:sp>
        <p:nvSpPr>
          <p:cNvPr id="48157" name="Text Box 29"/>
          <p:cNvSpPr txBox="1">
            <a:spLocks noChangeArrowheads="1"/>
          </p:cNvSpPr>
          <p:nvPr/>
        </p:nvSpPr>
        <p:spPr bwMode="auto">
          <a:xfrm>
            <a:off x="0" y="6488130"/>
            <a:ext cx="3354754" cy="396875"/>
          </a:xfrm>
          <a:prstGeom prst="rect">
            <a:avLst/>
          </a:prstGeom>
          <a:noFill/>
          <a:ln w="9525">
            <a:noFill/>
            <a:miter lim="800000"/>
            <a:headEnd/>
            <a:tailEnd/>
          </a:ln>
          <a:effectLst/>
        </p:spPr>
        <p:txBody>
          <a:bodyPr>
            <a:spAutoFit/>
          </a:bodyPr>
          <a:lstStyle/>
          <a:p>
            <a:pPr>
              <a:spcBef>
                <a:spcPct val="50000"/>
              </a:spcBef>
              <a:defRPr/>
            </a:pPr>
            <a:r>
              <a:rPr lang="zh-CN" altLang="en-US" sz="2000" b="0">
                <a:solidFill>
                  <a:srgbClr val="000000"/>
                </a:solidFill>
                <a:latin typeface="宋体" charset="-122"/>
                <a:ea typeface="宋体" charset="-122"/>
              </a:rPr>
              <a:t>大连理工大学出版社</a:t>
            </a:r>
          </a:p>
        </p:txBody>
      </p:sp>
      <p:pic>
        <p:nvPicPr>
          <p:cNvPr id="3079" name="Picture 30" descr="u=3635452436,3699882927&amp;fm=15&amp;gp=0"/>
          <p:cNvPicPr>
            <a:picLocks noChangeAspect="1" noChangeArrowheads="1" noCrop="1"/>
          </p:cNvPicPr>
          <p:nvPr/>
        </p:nvPicPr>
        <p:blipFill>
          <a:blip r:embed="rId13">
            <a:extLst>
              <a:ext uri="{28A0092B-C50C-407E-A947-70E740481C1C}">
                <a14:useLocalDpi xmlns:a14="http://schemas.microsoft.com/office/drawing/2010/main" val="0"/>
              </a:ext>
            </a:extLst>
          </a:blip>
          <a:srcRect/>
          <a:stretch>
            <a:fillRect/>
          </a:stretch>
        </p:blipFill>
        <p:spPr bwMode="auto">
          <a:xfrm rot="10800000">
            <a:off x="70339" y="115888"/>
            <a:ext cx="679938" cy="55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Picture 31" descr="u=3635452436,3699882927&amp;fm=15&amp;gp=0"/>
          <p:cNvPicPr>
            <a:picLocks noChangeAspect="1" noChangeArrowheads="1" noCrop="1"/>
          </p:cNvPicPr>
          <p:nvPr/>
        </p:nvPicPr>
        <p:blipFill>
          <a:blip r:embed="rId13">
            <a:extLst>
              <a:ext uri="{28A0092B-C50C-407E-A947-70E740481C1C}">
                <a14:useLocalDpi xmlns:a14="http://schemas.microsoft.com/office/drawing/2010/main" val="0"/>
              </a:ext>
            </a:extLst>
          </a:blip>
          <a:srcRect/>
          <a:stretch>
            <a:fillRect/>
          </a:stretch>
        </p:blipFill>
        <p:spPr bwMode="auto">
          <a:xfrm>
            <a:off x="11441723" y="115888"/>
            <a:ext cx="679938" cy="55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33" name="AutoShape 25">
            <a:hlinkClick r:id="" action="ppaction://hlinkshowjump?jump=nextslide" highlightClick="1">
              <a:snd r:embed="rId14" name="click.wav"/>
            </a:hlinkClick>
          </p:cNvPr>
          <p:cNvSpPr>
            <a:spLocks noChangeArrowheads="1"/>
          </p:cNvSpPr>
          <p:nvPr/>
        </p:nvSpPr>
        <p:spPr bwMode="auto">
          <a:xfrm>
            <a:off x="9259277" y="6502400"/>
            <a:ext cx="1342292" cy="306388"/>
          </a:xfrm>
          <a:prstGeom prst="flowChartAlternateProcess">
            <a:avLst/>
          </a:prstGeom>
          <a:gradFill rotWithShape="1">
            <a:gsLst>
              <a:gs pos="0">
                <a:srgbClr val="EAEAEA">
                  <a:gamma/>
                  <a:shade val="76078"/>
                  <a:invGamma/>
                </a:srgbClr>
              </a:gs>
              <a:gs pos="50000">
                <a:srgbClr val="EAEAEA"/>
              </a:gs>
              <a:gs pos="100000">
                <a:srgbClr val="EAEAEA">
                  <a:gamma/>
                  <a:shade val="76078"/>
                  <a:invGamma/>
                </a:srgbClr>
              </a:gs>
            </a:gsLst>
            <a:lin ang="5400000" scaled="1"/>
          </a:gradFill>
          <a:ln w="3175">
            <a:solidFill>
              <a:srgbClr val="969696"/>
            </a:solidFill>
            <a:miter lim="800000"/>
            <a:headEnd/>
            <a:tailEnd/>
          </a:ln>
          <a:effectLst/>
        </p:spPr>
        <p:txBody>
          <a:bodyPr wrap="none"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1" hangingPunct="1">
              <a:defRPr/>
            </a:pPr>
            <a:r>
              <a:rPr lang="zh-CN" altLang="en-US" dirty="0">
                <a:ln w="11430"/>
                <a:gradFill>
                  <a:gsLst>
                    <a:gs pos="0">
                      <a:srgbClr val="9999CC">
                        <a:tint val="70000"/>
                        <a:satMod val="245000"/>
                      </a:srgbClr>
                    </a:gs>
                    <a:gs pos="75000">
                      <a:srgbClr val="9999CC">
                        <a:tint val="90000"/>
                        <a:shade val="60000"/>
                        <a:satMod val="240000"/>
                      </a:srgbClr>
                    </a:gs>
                    <a:gs pos="100000">
                      <a:srgbClr val="9999CC">
                        <a:tint val="100000"/>
                        <a:shade val="50000"/>
                        <a:satMod val="240000"/>
                      </a:srgbClr>
                    </a:gs>
                  </a:gsLst>
                  <a:lin ang="5400000"/>
                </a:gradFill>
                <a:effectLst>
                  <a:outerShdw blurRad="50800" dist="39000" dir="5460000" algn="tl">
                    <a:srgbClr val="000000">
                      <a:alpha val="38000"/>
                    </a:srgbClr>
                  </a:outerShdw>
                </a:effectLst>
                <a:latin typeface="黑体" pitchFamily="2" charset="-122"/>
                <a:ea typeface="黑体" pitchFamily="2" charset="-122"/>
              </a:rPr>
              <a:t>下一页</a:t>
            </a:r>
          </a:p>
        </p:txBody>
      </p:sp>
      <p:sp>
        <p:nvSpPr>
          <p:cNvPr id="2" name="AutoShape 25">
            <a:hlinkClick r:id="" action="ppaction://hlinkshowjump?jump=endshow" highlightClick="1">
              <a:snd r:embed="rId14" name="click.wav"/>
            </a:hlinkClick>
          </p:cNvPr>
          <p:cNvSpPr>
            <a:spLocks noChangeArrowheads="1"/>
          </p:cNvSpPr>
          <p:nvPr/>
        </p:nvSpPr>
        <p:spPr bwMode="auto">
          <a:xfrm>
            <a:off x="10765703" y="6502400"/>
            <a:ext cx="1342293" cy="306388"/>
          </a:xfrm>
          <a:prstGeom prst="flowChartAlternateProcess">
            <a:avLst/>
          </a:prstGeom>
          <a:gradFill rotWithShape="1">
            <a:gsLst>
              <a:gs pos="0">
                <a:srgbClr val="EAEAEA">
                  <a:gamma/>
                  <a:shade val="76078"/>
                  <a:invGamma/>
                </a:srgbClr>
              </a:gs>
              <a:gs pos="50000">
                <a:srgbClr val="EAEAEA"/>
              </a:gs>
              <a:gs pos="100000">
                <a:srgbClr val="EAEAEA">
                  <a:gamma/>
                  <a:shade val="76078"/>
                  <a:invGamma/>
                </a:srgbClr>
              </a:gs>
            </a:gsLst>
            <a:lin ang="5400000" scaled="1"/>
          </a:gradFill>
          <a:ln w="3175">
            <a:solidFill>
              <a:srgbClr val="969696"/>
            </a:solidFill>
            <a:miter lim="800000"/>
            <a:headEnd/>
            <a:tailEnd/>
          </a:ln>
          <a:effectLst/>
        </p:spPr>
        <p:txBody>
          <a:bodyPr wrap="none"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1" hangingPunct="1">
              <a:defRPr/>
            </a:pPr>
            <a:r>
              <a:rPr lang="zh-CN" altLang="en-US" dirty="0">
                <a:ln w="11430"/>
                <a:gradFill>
                  <a:gsLst>
                    <a:gs pos="0">
                      <a:srgbClr val="9999CC">
                        <a:tint val="70000"/>
                        <a:satMod val="245000"/>
                      </a:srgbClr>
                    </a:gs>
                    <a:gs pos="75000">
                      <a:srgbClr val="9999CC">
                        <a:tint val="90000"/>
                        <a:shade val="60000"/>
                        <a:satMod val="240000"/>
                      </a:srgbClr>
                    </a:gs>
                    <a:gs pos="100000">
                      <a:srgbClr val="9999CC">
                        <a:tint val="100000"/>
                        <a:shade val="50000"/>
                        <a:satMod val="240000"/>
                      </a:srgbClr>
                    </a:gs>
                  </a:gsLst>
                  <a:lin ang="5400000"/>
                </a:gradFill>
                <a:effectLst>
                  <a:outerShdw blurRad="50800" dist="39000" dir="5460000" algn="tl">
                    <a:srgbClr val="000000">
                      <a:alpha val="38000"/>
                    </a:srgbClr>
                  </a:outerShdw>
                </a:effectLst>
                <a:latin typeface="黑体" pitchFamily="2" charset="-122"/>
                <a:ea typeface="黑体" pitchFamily="2" charset="-122"/>
              </a:rPr>
              <a:t>退　出</a:t>
            </a:r>
          </a:p>
        </p:txBody>
      </p:sp>
      <p:sp>
        <p:nvSpPr>
          <p:cNvPr id="3" name="AutoShape 25">
            <a:hlinkClick r:id="rId15" action="ppaction://hlinksldjump" highlightClick="1">
              <a:snd r:embed="rId14" name="click.wav"/>
            </a:hlinkClick>
          </p:cNvPr>
          <p:cNvSpPr>
            <a:spLocks noChangeArrowheads="1"/>
          </p:cNvSpPr>
          <p:nvPr/>
        </p:nvSpPr>
        <p:spPr bwMode="auto">
          <a:xfrm>
            <a:off x="6156570" y="6502400"/>
            <a:ext cx="1342292" cy="306388"/>
          </a:xfrm>
          <a:prstGeom prst="flowChartAlternateProcess">
            <a:avLst/>
          </a:prstGeom>
          <a:gradFill rotWithShape="1">
            <a:gsLst>
              <a:gs pos="0">
                <a:srgbClr val="EAEAEA">
                  <a:gamma/>
                  <a:shade val="76078"/>
                  <a:invGamma/>
                </a:srgbClr>
              </a:gs>
              <a:gs pos="50000">
                <a:srgbClr val="EAEAEA"/>
              </a:gs>
              <a:gs pos="100000">
                <a:srgbClr val="EAEAEA">
                  <a:gamma/>
                  <a:shade val="76078"/>
                  <a:invGamma/>
                </a:srgbClr>
              </a:gs>
            </a:gsLst>
            <a:lin ang="5400000" scaled="1"/>
          </a:gradFill>
          <a:ln w="3175">
            <a:solidFill>
              <a:srgbClr val="969696"/>
            </a:solidFill>
            <a:miter lim="800000"/>
            <a:headEnd/>
            <a:tailEnd/>
          </a:ln>
          <a:effectLst/>
        </p:spPr>
        <p:txBody>
          <a:bodyPr wrap="none"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1" hangingPunct="1">
              <a:defRPr/>
            </a:pPr>
            <a:r>
              <a:rPr lang="zh-CN" altLang="en-US" dirty="0">
                <a:ln w="11430"/>
                <a:gradFill>
                  <a:gsLst>
                    <a:gs pos="0">
                      <a:srgbClr val="9999CC">
                        <a:tint val="70000"/>
                        <a:satMod val="245000"/>
                      </a:srgbClr>
                    </a:gs>
                    <a:gs pos="75000">
                      <a:srgbClr val="9999CC">
                        <a:tint val="90000"/>
                        <a:shade val="60000"/>
                        <a:satMod val="240000"/>
                      </a:srgbClr>
                    </a:gs>
                    <a:gs pos="100000">
                      <a:srgbClr val="9999CC">
                        <a:tint val="100000"/>
                        <a:shade val="50000"/>
                        <a:satMod val="240000"/>
                      </a:srgbClr>
                    </a:gs>
                  </a:gsLst>
                  <a:lin ang="5400000"/>
                </a:gradFill>
                <a:effectLst>
                  <a:outerShdw blurRad="50800" dist="39000" dir="5460000" algn="tl">
                    <a:srgbClr val="000000">
                      <a:alpha val="38000"/>
                    </a:srgbClr>
                  </a:outerShdw>
                </a:effectLst>
                <a:latin typeface="黑体" pitchFamily="2" charset="-122"/>
                <a:ea typeface="黑体" pitchFamily="2" charset="-122"/>
              </a:rPr>
              <a:t>目　录</a:t>
            </a:r>
          </a:p>
        </p:txBody>
      </p:sp>
      <p:sp>
        <p:nvSpPr>
          <p:cNvPr id="4" name="AutoShape 25">
            <a:hlinkClick r:id="" action="ppaction://hlinkshowjump?jump=previousslide" highlightClick="1">
              <a:snd r:embed="rId14" name="click.wav"/>
            </a:hlinkClick>
          </p:cNvPr>
          <p:cNvSpPr>
            <a:spLocks noChangeArrowheads="1"/>
          </p:cNvSpPr>
          <p:nvPr/>
        </p:nvSpPr>
        <p:spPr bwMode="auto">
          <a:xfrm>
            <a:off x="7752872" y="6502400"/>
            <a:ext cx="1342293" cy="306388"/>
          </a:xfrm>
          <a:prstGeom prst="flowChartAlternateProcess">
            <a:avLst/>
          </a:prstGeom>
          <a:gradFill rotWithShape="1">
            <a:gsLst>
              <a:gs pos="0">
                <a:srgbClr val="EAEAEA">
                  <a:gamma/>
                  <a:shade val="76078"/>
                  <a:invGamma/>
                </a:srgbClr>
              </a:gs>
              <a:gs pos="50000">
                <a:srgbClr val="EAEAEA"/>
              </a:gs>
              <a:gs pos="100000">
                <a:srgbClr val="EAEAEA">
                  <a:gamma/>
                  <a:shade val="76078"/>
                  <a:invGamma/>
                </a:srgbClr>
              </a:gs>
            </a:gsLst>
            <a:lin ang="5400000" scaled="1"/>
          </a:gradFill>
          <a:ln w="3175">
            <a:solidFill>
              <a:srgbClr val="969696"/>
            </a:solidFill>
            <a:miter lim="800000"/>
            <a:headEnd/>
            <a:tailEnd/>
          </a:ln>
          <a:effectLst/>
        </p:spPr>
        <p:txBody>
          <a:bodyPr wrap="none"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1" hangingPunct="1">
              <a:defRPr/>
            </a:pPr>
            <a:r>
              <a:rPr lang="zh-CN" altLang="en-US" dirty="0">
                <a:ln w="11430"/>
                <a:gradFill>
                  <a:gsLst>
                    <a:gs pos="0">
                      <a:srgbClr val="9999CC">
                        <a:tint val="70000"/>
                        <a:satMod val="245000"/>
                      </a:srgbClr>
                    </a:gs>
                    <a:gs pos="75000">
                      <a:srgbClr val="9999CC">
                        <a:tint val="90000"/>
                        <a:shade val="60000"/>
                        <a:satMod val="240000"/>
                      </a:srgbClr>
                    </a:gs>
                    <a:gs pos="100000">
                      <a:srgbClr val="9999CC">
                        <a:tint val="100000"/>
                        <a:shade val="50000"/>
                        <a:satMod val="240000"/>
                      </a:srgbClr>
                    </a:gs>
                  </a:gsLst>
                  <a:lin ang="5400000"/>
                </a:gradFill>
                <a:effectLst>
                  <a:outerShdw blurRad="50800" dist="39000" dir="5460000" algn="tl">
                    <a:srgbClr val="000000">
                      <a:alpha val="38000"/>
                    </a:srgbClr>
                  </a:outerShdw>
                </a:effectLst>
                <a:latin typeface="黑体" pitchFamily="2" charset="-122"/>
                <a:ea typeface="黑体" pitchFamily="2" charset="-122"/>
              </a:rPr>
              <a:t>上一页</a:t>
            </a:r>
          </a:p>
        </p:txBody>
      </p:sp>
    </p:spTree>
    <p:extLst>
      <p:ext uri="{BB962C8B-B14F-4D97-AF65-F5344CB8AC3E}">
        <p14:creationId xmlns:p14="http://schemas.microsoft.com/office/powerpoint/2010/main" val="1383144881"/>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Lst>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7" presetClass="entr" presetSubtype="0" repeatCount="indefinite" fill="hold" grpId="0" nodeType="afterEffect">
                                  <p:stCondLst>
                                    <p:cond delay="0"/>
                                  </p:stCondLst>
                                  <p:iterate type="lt">
                                    <p:tmPct val="50000"/>
                                  </p:iterate>
                                  <p:childTnLst>
                                    <p:set>
                                      <p:cBhvr>
                                        <p:cTn id="6" dur="1" fill="hold">
                                          <p:stCondLst>
                                            <p:cond delay="0"/>
                                          </p:stCondLst>
                                        </p:cTn>
                                        <p:tgtEl>
                                          <p:spTgt spid="48157"/>
                                        </p:tgtEl>
                                        <p:attrNameLst>
                                          <p:attrName>style.visibility</p:attrName>
                                        </p:attrNameLst>
                                      </p:cBhvr>
                                      <p:to>
                                        <p:strVal val="visible"/>
                                      </p:to>
                                    </p:set>
                                    <p:anim calcmode="discrete" valueType="clr">
                                      <p:cBhvr override="childStyle">
                                        <p:cTn id="7" dur="200"/>
                                        <p:tgtEl>
                                          <p:spTgt spid="48157"/>
                                        </p:tgtEl>
                                        <p:attrNameLst>
                                          <p:attrName>style.color</p:attrName>
                                        </p:attrNameLst>
                                      </p:cBhvr>
                                      <p:tavLst>
                                        <p:tav tm="0">
                                          <p:val>
                                            <p:clrVal>
                                              <a:srgbClr val="FF0000"/>
                                            </p:clrVal>
                                          </p:val>
                                        </p:tav>
                                        <p:tav tm="50000">
                                          <p:val>
                                            <p:clrVal>
                                              <a:srgbClr val="6600FF"/>
                                            </p:clrVal>
                                          </p:val>
                                        </p:tav>
                                      </p:tavLst>
                                    </p:anim>
                                    <p:anim calcmode="discrete" valueType="clr">
                                      <p:cBhvr>
                                        <p:cTn id="8" dur="200"/>
                                        <p:tgtEl>
                                          <p:spTgt spid="48157"/>
                                        </p:tgtEl>
                                        <p:attrNameLst>
                                          <p:attrName>fillcolor</p:attrName>
                                        </p:attrNameLst>
                                      </p:cBhvr>
                                      <p:tavLst>
                                        <p:tav tm="0">
                                          <p:val>
                                            <p:clrVal>
                                              <a:schemeClr val="accent2"/>
                                            </p:clrVal>
                                          </p:val>
                                        </p:tav>
                                        <p:tav tm="50000">
                                          <p:val>
                                            <p:clrVal>
                                              <a:schemeClr val="hlink"/>
                                            </p:clrVal>
                                          </p:val>
                                        </p:tav>
                                      </p:tavLst>
                                    </p:anim>
                                    <p:set>
                                      <p:cBhvr>
                                        <p:cTn id="9" dur="200"/>
                                        <p:tgtEl>
                                          <p:spTgt spid="48157"/>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57" grpId="0"/>
    </p:bldLst>
  </p:timing>
  <p:txStyles>
    <p:title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华文新魏" pitchFamily="2" charset="-122"/>
          <a:ea typeface="华文新魏" pitchFamily="2" charset="-122"/>
        </a:defRPr>
      </a:lvl2pPr>
      <a:lvl3pPr algn="l" rtl="0" eaLnBrk="0" fontAlgn="base" hangingPunct="0">
        <a:spcBef>
          <a:spcPct val="0"/>
        </a:spcBef>
        <a:spcAft>
          <a:spcPct val="0"/>
        </a:spcAft>
        <a:defRPr sz="4400">
          <a:solidFill>
            <a:schemeClr val="tx1"/>
          </a:solidFill>
          <a:latin typeface="华文新魏" pitchFamily="2" charset="-122"/>
          <a:ea typeface="华文新魏" pitchFamily="2" charset="-122"/>
        </a:defRPr>
      </a:lvl3pPr>
      <a:lvl4pPr algn="l" rtl="0" eaLnBrk="0" fontAlgn="base" hangingPunct="0">
        <a:spcBef>
          <a:spcPct val="0"/>
        </a:spcBef>
        <a:spcAft>
          <a:spcPct val="0"/>
        </a:spcAft>
        <a:defRPr sz="4400">
          <a:solidFill>
            <a:schemeClr val="tx1"/>
          </a:solidFill>
          <a:latin typeface="华文新魏" pitchFamily="2" charset="-122"/>
          <a:ea typeface="华文新魏" pitchFamily="2" charset="-122"/>
        </a:defRPr>
      </a:lvl4pPr>
      <a:lvl5pPr algn="l" rtl="0" eaLnBrk="0" fontAlgn="base" hangingPunct="0">
        <a:spcBef>
          <a:spcPct val="0"/>
        </a:spcBef>
        <a:spcAft>
          <a:spcPct val="0"/>
        </a:spcAft>
        <a:defRPr sz="4400">
          <a:solidFill>
            <a:schemeClr val="tx1"/>
          </a:solidFill>
          <a:latin typeface="华文新魏" pitchFamily="2" charset="-122"/>
          <a:ea typeface="华文新魏" pitchFamily="2" charset="-122"/>
        </a:defRPr>
      </a:lvl5pPr>
      <a:lvl6pPr marL="457200" algn="l" rtl="0" eaLnBrk="0" fontAlgn="base" hangingPunct="0">
        <a:spcBef>
          <a:spcPct val="0"/>
        </a:spcBef>
        <a:spcAft>
          <a:spcPct val="0"/>
        </a:spcAft>
        <a:defRPr sz="4400">
          <a:solidFill>
            <a:schemeClr val="tx1"/>
          </a:solidFill>
          <a:latin typeface="华文新魏" pitchFamily="2" charset="-122"/>
          <a:ea typeface="华文新魏" pitchFamily="2" charset="-122"/>
        </a:defRPr>
      </a:lvl6pPr>
      <a:lvl7pPr marL="914400" algn="l" rtl="0" eaLnBrk="0" fontAlgn="base" hangingPunct="0">
        <a:spcBef>
          <a:spcPct val="0"/>
        </a:spcBef>
        <a:spcAft>
          <a:spcPct val="0"/>
        </a:spcAft>
        <a:defRPr sz="4400">
          <a:solidFill>
            <a:schemeClr val="tx1"/>
          </a:solidFill>
          <a:latin typeface="华文新魏" pitchFamily="2" charset="-122"/>
          <a:ea typeface="华文新魏" pitchFamily="2" charset="-122"/>
        </a:defRPr>
      </a:lvl7pPr>
      <a:lvl8pPr marL="1371600" algn="l" rtl="0" eaLnBrk="0" fontAlgn="base" hangingPunct="0">
        <a:spcBef>
          <a:spcPct val="0"/>
        </a:spcBef>
        <a:spcAft>
          <a:spcPct val="0"/>
        </a:spcAft>
        <a:defRPr sz="4400">
          <a:solidFill>
            <a:schemeClr val="tx1"/>
          </a:solidFill>
          <a:latin typeface="华文新魏" pitchFamily="2" charset="-122"/>
          <a:ea typeface="华文新魏" pitchFamily="2" charset="-122"/>
        </a:defRPr>
      </a:lvl8pPr>
      <a:lvl9pPr marL="1828800" algn="l" rtl="0" eaLnBrk="0" fontAlgn="base" hangingPunct="0">
        <a:spcBef>
          <a:spcPct val="0"/>
        </a:spcBef>
        <a:spcAft>
          <a:spcPct val="0"/>
        </a:spcAft>
        <a:defRPr sz="4400">
          <a:solidFill>
            <a:schemeClr val="tx1"/>
          </a:solidFill>
          <a:latin typeface="华文新魏" pitchFamily="2" charset="-122"/>
          <a:ea typeface="华文新魏" pitchFamily="2" charset="-122"/>
        </a:defRPr>
      </a:lvl9pPr>
    </p:titleStyle>
    <p:bodyStyle>
      <a:lvl1pPr marL="342900" indent="-342900" algn="l" rtl="0" eaLnBrk="0" fontAlgn="base" hangingPunct="0">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sz="2800">
          <a:solidFill>
            <a:schemeClr val="tx1"/>
          </a:solidFill>
          <a:latin typeface="+mn-lt"/>
          <a:ea typeface="+mn-ea"/>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sz="24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sz="2000">
          <a:solidFill>
            <a:schemeClr val="tx1"/>
          </a:solidFill>
          <a:latin typeface="+mn-lt"/>
          <a:ea typeface="+mn-ea"/>
        </a:defRPr>
      </a:lvl4pPr>
      <a:lvl5pPr marL="20574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5pPr>
      <a:lvl6pPr marL="25146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6pPr>
      <a:lvl7pPr marL="29718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7pPr>
      <a:lvl8pPr marL="34290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8pPr>
      <a:lvl9pPr marL="38862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6"/>
          <p:cNvGrpSpPr/>
          <p:nvPr/>
        </p:nvGrpSpPr>
        <p:grpSpPr>
          <a:xfrm>
            <a:off x="1001291" y="2357755"/>
            <a:ext cx="6203766" cy="2943453"/>
            <a:chOff x="200472" y="1340768"/>
            <a:chExt cx="4824536" cy="4752528"/>
          </a:xfrm>
          <a:solidFill>
            <a:schemeClr val="bg2">
              <a:lumMod val="40000"/>
              <a:lumOff val="60000"/>
            </a:schemeClr>
          </a:solidFill>
        </p:grpSpPr>
        <p:sp>
          <p:nvSpPr>
            <p:cNvPr id="88066" name="AutoShape 2"/>
            <p:cNvSpPr>
              <a:spLocks noChangeArrowheads="1"/>
            </p:cNvSpPr>
            <p:nvPr/>
          </p:nvSpPr>
          <p:spPr bwMode="ltGray">
            <a:xfrm>
              <a:off x="200472" y="1340768"/>
              <a:ext cx="4824536" cy="4752528"/>
            </a:xfrm>
            <a:prstGeom prst="roundRect">
              <a:avLst>
                <a:gd name="adj" fmla="val 11921"/>
              </a:avLst>
            </a:prstGeom>
            <a:noFill/>
            <a:ln w="25400">
              <a:solidFill>
                <a:srgbClr val="FEFFFF"/>
              </a:solidFill>
              <a:round/>
              <a:headEnd/>
              <a:tailEnd/>
            </a:ln>
            <a:effectLst>
              <a:outerShdw dist="53882" dir="2700000" algn="ctr" rotWithShape="0">
                <a:srgbClr val="000000">
                  <a:alpha val="50000"/>
                </a:srgbClr>
              </a:outerShdw>
            </a:effectLst>
            <a:scene3d>
              <a:camera prst="orthographicFront"/>
              <a:lightRig rig="threePt" dir="t"/>
            </a:scene3d>
            <a:sp3d>
              <a:bevelT w="139700" h="139700" prst="divot"/>
            </a:sp3d>
          </p:spPr>
          <p:txBody>
            <a:bodyPr wrap="none" anchor="ctr"/>
            <a:lstStyle/>
            <a:p>
              <a:pPr>
                <a:defRPr/>
              </a:pPr>
              <a:endParaRPr lang="zh-CN" altLang="en-US"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5" name="TextBox 4"/>
            <p:cNvSpPr txBox="1"/>
            <p:nvPr/>
          </p:nvSpPr>
          <p:spPr>
            <a:xfrm>
              <a:off x="310582" y="2129595"/>
              <a:ext cx="4538551" cy="3030892"/>
            </a:xfrm>
            <a:prstGeom prst="rect">
              <a:avLst/>
            </a:prstGeom>
            <a:noFill/>
          </p:spPr>
          <p:txBody>
            <a:bodyPr anchor="ctr">
              <a:spAutoFit/>
            </a:bodyPr>
            <a:lstStyle/>
            <a:p>
              <a:pPr>
                <a:lnSpc>
                  <a:spcPct val="150000"/>
                </a:lnSpc>
                <a:defRPr/>
              </a:pPr>
              <a:r>
                <a:rPr lang="zh-CN" altLang="en-US" sz="2200" dirty="0">
                  <a:effectLst>
                    <a:outerShdw blurRad="38100" dist="38100" dir="2700000" algn="tl">
                      <a:srgbClr val="000000">
                        <a:alpha val="43137"/>
                      </a:srgbClr>
                    </a:outerShdw>
                  </a:effectLst>
                </a:rPr>
                <a:t>　　</a:t>
              </a:r>
              <a:r>
                <a:rPr lang="zh-CN" altLang="en-US" sz="2200" dirty="0">
                  <a:latin typeface="+mn-ea"/>
                  <a:ea typeface="+mn-ea"/>
                </a:rPr>
                <a:t>现金预算是在经营预算和专门决策预算的基础上，对企业预算期内的现金收支、余绌及资金融通等情况进行规划与测算而编制的预算。现金预算通常包括现金收入、现金支出、现金余绌和资金融通等内容。</a:t>
              </a:r>
            </a:p>
          </p:txBody>
        </p:sp>
      </p:grpSp>
      <p:pic>
        <p:nvPicPr>
          <p:cNvPr id="90114" name="Picture 2" descr="D:\我的文档\Desktop\0020190144.jpg"/>
          <p:cNvPicPr>
            <a:picLocks noChangeAspect="1" noChangeArrowheads="1"/>
          </p:cNvPicPr>
          <p:nvPr/>
        </p:nvPicPr>
        <p:blipFill>
          <a:blip r:embed="rId3"/>
          <a:srcRect/>
          <a:stretch>
            <a:fillRect/>
          </a:stretch>
        </p:blipFill>
        <p:spPr bwMode="auto">
          <a:xfrm>
            <a:off x="7968208" y="2357755"/>
            <a:ext cx="3222501" cy="3549402"/>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grpSp>
        <p:nvGrpSpPr>
          <p:cNvPr id="14" name="组合 8"/>
          <p:cNvGrpSpPr>
            <a:grpSpLocks/>
          </p:cNvGrpSpPr>
          <p:nvPr/>
        </p:nvGrpSpPr>
        <p:grpSpPr bwMode="auto">
          <a:xfrm>
            <a:off x="558645" y="1123975"/>
            <a:ext cx="3089083" cy="504827"/>
            <a:chOff x="416496" y="1196750"/>
            <a:chExt cx="2144688" cy="504058"/>
          </a:xfrm>
        </p:grpSpPr>
        <p:sp>
          <p:nvSpPr>
            <p:cNvPr id="15" name="矩形 14"/>
            <p:cNvSpPr/>
            <p:nvPr/>
          </p:nvSpPr>
          <p:spPr>
            <a:xfrm>
              <a:off x="416496" y="1196752"/>
              <a:ext cx="2144688" cy="504056"/>
            </a:xfrm>
            <a:prstGeom prst="rect">
              <a:avLst/>
            </a:prstGeom>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6" name="TextBox 7"/>
            <p:cNvSpPr txBox="1">
              <a:spLocks noChangeArrowheads="1"/>
            </p:cNvSpPr>
            <p:nvPr/>
          </p:nvSpPr>
          <p:spPr bwMode="auto">
            <a:xfrm>
              <a:off x="427785" y="1196750"/>
              <a:ext cx="2088232" cy="460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3000">
                  <a:solidFill>
                    <a:schemeClr val="tx1"/>
                  </a:solidFill>
                  <a:latin typeface="Arial" charset="0"/>
                  <a:ea typeface="楷体_GB2312" pitchFamily="49" charset="-122"/>
                </a:defRPr>
              </a:lvl1pPr>
              <a:lvl2pPr>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marL="0" lvl="1" algn="ctr"/>
              <a:r>
                <a:rPr lang="zh-CN" altLang="en-US" sz="2400" dirty="0">
                  <a:solidFill>
                    <a:schemeClr val="bg1"/>
                  </a:solidFill>
                  <a:latin typeface="黑体" pitchFamily="2" charset="-122"/>
                  <a:ea typeface="黑体" pitchFamily="2" charset="-122"/>
                </a:rPr>
                <a:t>一</a:t>
              </a:r>
              <a:r>
                <a:rPr lang="en-US" altLang="zh-CN" sz="2400" dirty="0">
                  <a:solidFill>
                    <a:schemeClr val="bg1"/>
                  </a:solidFill>
                  <a:latin typeface="黑体" pitchFamily="2" charset="-122"/>
                  <a:ea typeface="黑体" pitchFamily="2" charset="-122"/>
                </a:rPr>
                <a:t>.</a:t>
              </a:r>
              <a:r>
                <a:rPr lang="zh-CN" altLang="en-US" sz="2400" dirty="0">
                  <a:solidFill>
                    <a:schemeClr val="bg1"/>
                  </a:solidFill>
                  <a:latin typeface="黑体" pitchFamily="2" charset="-122"/>
                  <a:ea typeface="黑体" pitchFamily="2" charset="-122"/>
                </a:rPr>
                <a:t>现金预算</a:t>
              </a:r>
            </a:p>
          </p:txBody>
        </p:sp>
      </p:grpSp>
      <p:grpSp>
        <p:nvGrpSpPr>
          <p:cNvPr id="17" name="组合 16"/>
          <p:cNvGrpSpPr/>
          <p:nvPr/>
        </p:nvGrpSpPr>
        <p:grpSpPr>
          <a:xfrm>
            <a:off x="191353" y="92853"/>
            <a:ext cx="5400591" cy="613803"/>
            <a:chOff x="1271464" y="2420888"/>
            <a:chExt cx="4392488" cy="613803"/>
          </a:xfrm>
        </p:grpSpPr>
        <p:sp>
          <p:nvSpPr>
            <p:cNvPr id="18"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9" name="TextBox 18"/>
            <p:cNvSpPr txBox="1"/>
            <p:nvPr/>
          </p:nvSpPr>
          <p:spPr>
            <a:xfrm>
              <a:off x="1439107" y="2449916"/>
              <a:ext cx="4104456" cy="584775"/>
            </a:xfrm>
            <a:prstGeom prst="rect">
              <a:avLst/>
            </a:prstGeom>
            <a:noFill/>
          </p:spPr>
          <p:txBody>
            <a:bodyPr wrap="square" rtlCol="0">
              <a:spAutoFit/>
            </a:bodyPr>
            <a:lstStyle/>
            <a:p>
              <a:pPr algn="ctr"/>
              <a:r>
                <a:rPr lang="zh-CN" altLang="en-US" sz="3200" dirty="0">
                  <a:solidFill>
                    <a:schemeClr val="bg1"/>
                  </a:solidFill>
                  <a:latin typeface="华文隶书" pitchFamily="2" charset="-122"/>
                  <a:ea typeface="华文隶书" pitchFamily="2" charset="-122"/>
                </a:rPr>
                <a:t>步骤二  编制财务预算</a:t>
              </a:r>
            </a:p>
          </p:txBody>
        </p:sp>
      </p:grpSp>
    </p:spTree>
    <p:extLst>
      <p:ext uri="{BB962C8B-B14F-4D97-AF65-F5344CB8AC3E}">
        <p14:creationId xmlns:p14="http://schemas.microsoft.com/office/powerpoint/2010/main" val="244674842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2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Horizontal)">
                                      <p:cBhvr>
                                        <p:cTn id="7" dur="500"/>
                                        <p:tgtEl>
                                          <p:spTgt spid="3"/>
                                        </p:tgtEl>
                                      </p:cBhvr>
                                    </p:animEffect>
                                  </p:childTnLst>
                                </p:cTn>
                              </p:par>
                            </p:childTnLst>
                          </p:cTn>
                        </p:par>
                        <p:par>
                          <p:cTn id="8" fill="hold" nodeType="afterGroup">
                            <p:stCondLst>
                              <p:cond delay="500"/>
                            </p:stCondLst>
                            <p:childTnLst>
                              <p:par>
                                <p:cTn id="9" presetID="16" presetClass="entr" presetSubtype="37" fill="hold" nodeType="afterEffect">
                                  <p:stCondLst>
                                    <p:cond delay="0"/>
                                  </p:stCondLst>
                                  <p:childTnLst>
                                    <p:set>
                                      <p:cBhvr>
                                        <p:cTn id="10" dur="1" fill="hold">
                                          <p:stCondLst>
                                            <p:cond delay="0"/>
                                          </p:stCondLst>
                                        </p:cTn>
                                        <p:tgtEl>
                                          <p:spTgt spid="90114"/>
                                        </p:tgtEl>
                                        <p:attrNameLst>
                                          <p:attrName>style.visibility</p:attrName>
                                        </p:attrNameLst>
                                      </p:cBhvr>
                                      <p:to>
                                        <p:strVal val="visible"/>
                                      </p:to>
                                    </p:set>
                                    <p:animEffect transition="in" filter="barn(outVertical)">
                                      <p:cBhvr>
                                        <p:cTn id="11" dur="500"/>
                                        <p:tgtEl>
                                          <p:spTgt spid="90114"/>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left)">
                                      <p:cBhvr>
                                        <p:cTn id="1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8"/>
          <p:cNvGrpSpPr>
            <a:grpSpLocks/>
          </p:cNvGrpSpPr>
          <p:nvPr/>
        </p:nvGrpSpPr>
        <p:grpSpPr bwMode="auto">
          <a:xfrm>
            <a:off x="558645" y="1123975"/>
            <a:ext cx="3089083" cy="504827"/>
            <a:chOff x="416496" y="1196750"/>
            <a:chExt cx="2144688" cy="504058"/>
          </a:xfrm>
        </p:grpSpPr>
        <p:sp>
          <p:nvSpPr>
            <p:cNvPr id="15" name="矩形 14"/>
            <p:cNvSpPr/>
            <p:nvPr/>
          </p:nvSpPr>
          <p:spPr>
            <a:xfrm>
              <a:off x="416496" y="1196752"/>
              <a:ext cx="2144688" cy="504056"/>
            </a:xfrm>
            <a:prstGeom prst="rect">
              <a:avLst/>
            </a:prstGeom>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6" name="TextBox 7"/>
            <p:cNvSpPr txBox="1">
              <a:spLocks noChangeArrowheads="1"/>
            </p:cNvSpPr>
            <p:nvPr/>
          </p:nvSpPr>
          <p:spPr bwMode="auto">
            <a:xfrm>
              <a:off x="427785" y="1196750"/>
              <a:ext cx="2088232" cy="460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3000">
                  <a:solidFill>
                    <a:schemeClr val="tx1"/>
                  </a:solidFill>
                  <a:latin typeface="Arial" charset="0"/>
                  <a:ea typeface="楷体_GB2312" pitchFamily="49" charset="-122"/>
                </a:defRPr>
              </a:lvl1pPr>
              <a:lvl2pPr>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marL="0" lvl="1" algn="ctr"/>
              <a:r>
                <a:rPr lang="zh-CN" altLang="en-US" sz="2400" dirty="0">
                  <a:solidFill>
                    <a:schemeClr val="bg1"/>
                  </a:solidFill>
                  <a:latin typeface="黑体" pitchFamily="2" charset="-122"/>
                  <a:ea typeface="黑体" pitchFamily="2" charset="-122"/>
                </a:rPr>
                <a:t>一</a:t>
              </a:r>
              <a:r>
                <a:rPr lang="en-US" altLang="zh-CN" sz="2400" dirty="0">
                  <a:solidFill>
                    <a:schemeClr val="bg1"/>
                  </a:solidFill>
                  <a:latin typeface="黑体" pitchFamily="2" charset="-122"/>
                  <a:ea typeface="黑体" pitchFamily="2" charset="-122"/>
                </a:rPr>
                <a:t>.</a:t>
              </a:r>
              <a:r>
                <a:rPr lang="zh-CN" altLang="en-US" sz="2400" dirty="0">
                  <a:solidFill>
                    <a:schemeClr val="bg1"/>
                  </a:solidFill>
                  <a:latin typeface="黑体" pitchFamily="2" charset="-122"/>
                  <a:ea typeface="黑体" pitchFamily="2" charset="-122"/>
                </a:rPr>
                <a:t>现金预算</a:t>
              </a:r>
            </a:p>
          </p:txBody>
        </p:sp>
      </p:grpSp>
      <p:grpSp>
        <p:nvGrpSpPr>
          <p:cNvPr id="17" name="组合 16"/>
          <p:cNvGrpSpPr/>
          <p:nvPr/>
        </p:nvGrpSpPr>
        <p:grpSpPr>
          <a:xfrm>
            <a:off x="191353" y="92853"/>
            <a:ext cx="5400591" cy="613803"/>
            <a:chOff x="1271464" y="2420888"/>
            <a:chExt cx="4392488" cy="613803"/>
          </a:xfrm>
        </p:grpSpPr>
        <p:sp>
          <p:nvSpPr>
            <p:cNvPr id="18"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9" name="TextBox 18"/>
            <p:cNvSpPr txBox="1"/>
            <p:nvPr/>
          </p:nvSpPr>
          <p:spPr>
            <a:xfrm>
              <a:off x="1439107" y="2449916"/>
              <a:ext cx="4104456" cy="584775"/>
            </a:xfrm>
            <a:prstGeom prst="rect">
              <a:avLst/>
            </a:prstGeom>
            <a:noFill/>
          </p:spPr>
          <p:txBody>
            <a:bodyPr wrap="square" rtlCol="0">
              <a:spAutoFit/>
            </a:bodyPr>
            <a:lstStyle/>
            <a:p>
              <a:pPr algn="ctr"/>
              <a:r>
                <a:rPr lang="zh-CN" altLang="en-US" sz="3200" dirty="0">
                  <a:solidFill>
                    <a:schemeClr val="bg1"/>
                  </a:solidFill>
                  <a:latin typeface="华文隶书" pitchFamily="2" charset="-122"/>
                  <a:ea typeface="华文隶书" pitchFamily="2" charset="-122"/>
                </a:rPr>
                <a:t>步骤二  编制财务预算</a:t>
              </a:r>
            </a:p>
          </p:txBody>
        </p:sp>
      </p:grpSp>
      <p:sp>
        <p:nvSpPr>
          <p:cNvPr id="61" name="Freeform 35"/>
          <p:cNvSpPr>
            <a:spLocks/>
          </p:cNvSpPr>
          <p:nvPr/>
        </p:nvSpPr>
        <p:spPr bwMode="auto">
          <a:xfrm flipV="1">
            <a:off x="3513557" y="2885895"/>
            <a:ext cx="493417" cy="463514"/>
          </a:xfrm>
          <a:custGeom>
            <a:avLst/>
            <a:gdLst>
              <a:gd name="T0" fmla="*/ 137 w 137"/>
              <a:gd name="T1" fmla="*/ 0 h 128"/>
              <a:gd name="T2" fmla="*/ 1 w 137"/>
              <a:gd name="T3" fmla="*/ 128 h 128"/>
              <a:gd name="T4" fmla="*/ 30 w 137"/>
              <a:gd name="T5" fmla="*/ 48 h 128"/>
              <a:gd name="T6" fmla="*/ 30 w 137"/>
              <a:gd name="T7" fmla="*/ 48 h 128"/>
              <a:gd name="T8" fmla="*/ 30 w 137"/>
              <a:gd name="T9" fmla="*/ 48 h 128"/>
              <a:gd name="T10" fmla="*/ 47 w 137"/>
              <a:gd name="T11" fmla="*/ 31 h 128"/>
              <a:gd name="T12" fmla="*/ 114 w 137"/>
              <a:gd name="T13" fmla="*/ 2 h 128"/>
              <a:gd name="T14" fmla="*/ 137 w 137"/>
              <a:gd name="T15" fmla="*/ 0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28">
                <a:moveTo>
                  <a:pt x="137" y="0"/>
                </a:moveTo>
                <a:cubicBezTo>
                  <a:pt x="1" y="128"/>
                  <a:pt x="1" y="128"/>
                  <a:pt x="1" y="128"/>
                </a:cubicBezTo>
                <a:cubicBezTo>
                  <a:pt x="1" y="128"/>
                  <a:pt x="0" y="84"/>
                  <a:pt x="30" y="48"/>
                </a:cubicBezTo>
                <a:cubicBezTo>
                  <a:pt x="30" y="48"/>
                  <a:pt x="30" y="48"/>
                  <a:pt x="30" y="48"/>
                </a:cubicBezTo>
                <a:cubicBezTo>
                  <a:pt x="30" y="48"/>
                  <a:pt x="30" y="48"/>
                  <a:pt x="30" y="48"/>
                </a:cubicBezTo>
                <a:cubicBezTo>
                  <a:pt x="35" y="42"/>
                  <a:pt x="40" y="36"/>
                  <a:pt x="47" y="31"/>
                </a:cubicBezTo>
                <a:cubicBezTo>
                  <a:pt x="63" y="18"/>
                  <a:pt x="85" y="7"/>
                  <a:pt x="114" y="2"/>
                </a:cubicBezTo>
                <a:cubicBezTo>
                  <a:pt x="121" y="1"/>
                  <a:pt x="129" y="0"/>
                  <a:pt x="137" y="0"/>
                </a:cubicBezTo>
                <a:close/>
              </a:path>
            </a:pathLst>
          </a:custGeom>
          <a:gradFill>
            <a:gsLst>
              <a:gs pos="0">
                <a:schemeClr val="bg1">
                  <a:shade val="30000"/>
                  <a:satMod val="115000"/>
                  <a:lumMod val="76000"/>
                  <a:lumOff val="24000"/>
                  <a:alpha val="76000"/>
                </a:schemeClr>
              </a:gs>
              <a:gs pos="59000">
                <a:schemeClr val="bg1">
                  <a:alpha val="73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zh-CN" altLang="en-US">
              <a:latin typeface="微软雅黑" pitchFamily="34" charset="-122"/>
              <a:ea typeface="微软雅黑" pitchFamily="34" charset="-122"/>
            </a:endParaRPr>
          </a:p>
        </p:txBody>
      </p:sp>
      <p:sp>
        <p:nvSpPr>
          <p:cNvPr id="62" name="Freeform 27"/>
          <p:cNvSpPr>
            <a:spLocks/>
          </p:cNvSpPr>
          <p:nvPr/>
        </p:nvSpPr>
        <p:spPr bwMode="auto">
          <a:xfrm flipV="1">
            <a:off x="3670403" y="3117652"/>
            <a:ext cx="2278689" cy="1353159"/>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solidFill>
            <a:srgbClr val="EA5E66"/>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vert="horz" wrap="square" lIns="91440" tIns="45720" rIns="91440" bIns="45720" numCol="1" anchor="t" anchorCtr="0" compatLnSpc="1">
            <a:prstTxWarp prst="textNoShape">
              <a:avLst/>
            </a:prstTxWarp>
          </a:bodyPr>
          <a:lstStyle/>
          <a:p>
            <a:endParaRPr lang="zh-CN" altLang="en-US">
              <a:latin typeface="微软雅黑" pitchFamily="34" charset="-122"/>
              <a:ea typeface="微软雅黑" pitchFamily="34" charset="-122"/>
            </a:endParaRPr>
          </a:p>
        </p:txBody>
      </p:sp>
      <p:sp>
        <p:nvSpPr>
          <p:cNvPr id="63" name="Freeform 27"/>
          <p:cNvSpPr>
            <a:spLocks/>
          </p:cNvSpPr>
          <p:nvPr/>
        </p:nvSpPr>
        <p:spPr bwMode="auto">
          <a:xfrm flipH="1">
            <a:off x="6183087" y="3159863"/>
            <a:ext cx="2212332" cy="1313754"/>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solidFill>
            <a:srgbClr val="F69F1E"/>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vert="horz" wrap="square" lIns="91440" tIns="45720" rIns="91440" bIns="45720" numCol="1" anchor="t" anchorCtr="0" compatLnSpc="1">
            <a:prstTxWarp prst="textNoShape">
              <a:avLst/>
            </a:prstTxWarp>
          </a:bodyPr>
          <a:lstStyle/>
          <a:p>
            <a:endParaRPr lang="zh-CN" altLang="en-US">
              <a:latin typeface="微软雅黑" pitchFamily="34" charset="-122"/>
              <a:ea typeface="微软雅黑" pitchFamily="34" charset="-122"/>
            </a:endParaRPr>
          </a:p>
        </p:txBody>
      </p:sp>
      <p:sp>
        <p:nvSpPr>
          <p:cNvPr id="64" name="Freeform 35"/>
          <p:cNvSpPr>
            <a:spLocks/>
          </p:cNvSpPr>
          <p:nvPr/>
        </p:nvSpPr>
        <p:spPr bwMode="auto">
          <a:xfrm flipH="1">
            <a:off x="8080039" y="4276324"/>
            <a:ext cx="479048" cy="450016"/>
          </a:xfrm>
          <a:custGeom>
            <a:avLst/>
            <a:gdLst>
              <a:gd name="T0" fmla="*/ 137 w 137"/>
              <a:gd name="T1" fmla="*/ 0 h 128"/>
              <a:gd name="T2" fmla="*/ 1 w 137"/>
              <a:gd name="T3" fmla="*/ 128 h 128"/>
              <a:gd name="T4" fmla="*/ 30 w 137"/>
              <a:gd name="T5" fmla="*/ 48 h 128"/>
              <a:gd name="T6" fmla="*/ 30 w 137"/>
              <a:gd name="T7" fmla="*/ 48 h 128"/>
              <a:gd name="T8" fmla="*/ 30 w 137"/>
              <a:gd name="T9" fmla="*/ 48 h 128"/>
              <a:gd name="T10" fmla="*/ 47 w 137"/>
              <a:gd name="T11" fmla="*/ 31 h 128"/>
              <a:gd name="T12" fmla="*/ 114 w 137"/>
              <a:gd name="T13" fmla="*/ 2 h 128"/>
              <a:gd name="T14" fmla="*/ 137 w 137"/>
              <a:gd name="T15" fmla="*/ 0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28">
                <a:moveTo>
                  <a:pt x="137" y="0"/>
                </a:moveTo>
                <a:cubicBezTo>
                  <a:pt x="1" y="128"/>
                  <a:pt x="1" y="128"/>
                  <a:pt x="1" y="128"/>
                </a:cubicBezTo>
                <a:cubicBezTo>
                  <a:pt x="1" y="128"/>
                  <a:pt x="0" y="84"/>
                  <a:pt x="30" y="48"/>
                </a:cubicBezTo>
                <a:cubicBezTo>
                  <a:pt x="30" y="48"/>
                  <a:pt x="30" y="48"/>
                  <a:pt x="30" y="48"/>
                </a:cubicBezTo>
                <a:cubicBezTo>
                  <a:pt x="30" y="48"/>
                  <a:pt x="30" y="48"/>
                  <a:pt x="30" y="48"/>
                </a:cubicBezTo>
                <a:cubicBezTo>
                  <a:pt x="35" y="42"/>
                  <a:pt x="40" y="36"/>
                  <a:pt x="47" y="31"/>
                </a:cubicBezTo>
                <a:cubicBezTo>
                  <a:pt x="63" y="18"/>
                  <a:pt x="85" y="7"/>
                  <a:pt x="114" y="2"/>
                </a:cubicBezTo>
                <a:cubicBezTo>
                  <a:pt x="121" y="1"/>
                  <a:pt x="129" y="0"/>
                  <a:pt x="137" y="0"/>
                </a:cubicBezTo>
                <a:close/>
              </a:path>
            </a:pathLst>
          </a:custGeom>
          <a:gradFill>
            <a:gsLst>
              <a:gs pos="0">
                <a:schemeClr val="bg1">
                  <a:shade val="30000"/>
                  <a:satMod val="115000"/>
                  <a:lumMod val="76000"/>
                  <a:lumOff val="24000"/>
                  <a:alpha val="76000"/>
                </a:schemeClr>
              </a:gs>
              <a:gs pos="59000">
                <a:schemeClr val="bg1">
                  <a:alpha val="73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zh-CN" altLang="en-US">
              <a:latin typeface="微软雅黑" pitchFamily="34" charset="-122"/>
              <a:ea typeface="微软雅黑" pitchFamily="34" charset="-122"/>
            </a:endParaRPr>
          </a:p>
        </p:txBody>
      </p:sp>
      <p:sp>
        <p:nvSpPr>
          <p:cNvPr id="65" name="Freeform 35"/>
          <p:cNvSpPr>
            <a:spLocks/>
          </p:cNvSpPr>
          <p:nvPr/>
        </p:nvSpPr>
        <p:spPr bwMode="auto">
          <a:xfrm rot="16200000" flipH="1">
            <a:off x="6500705" y="1287825"/>
            <a:ext cx="476301" cy="447436"/>
          </a:xfrm>
          <a:custGeom>
            <a:avLst/>
            <a:gdLst>
              <a:gd name="T0" fmla="*/ 137 w 137"/>
              <a:gd name="T1" fmla="*/ 0 h 128"/>
              <a:gd name="T2" fmla="*/ 1 w 137"/>
              <a:gd name="T3" fmla="*/ 128 h 128"/>
              <a:gd name="T4" fmla="*/ 30 w 137"/>
              <a:gd name="T5" fmla="*/ 48 h 128"/>
              <a:gd name="T6" fmla="*/ 30 w 137"/>
              <a:gd name="T7" fmla="*/ 48 h 128"/>
              <a:gd name="T8" fmla="*/ 30 w 137"/>
              <a:gd name="T9" fmla="*/ 48 h 128"/>
              <a:gd name="T10" fmla="*/ 47 w 137"/>
              <a:gd name="T11" fmla="*/ 31 h 128"/>
              <a:gd name="T12" fmla="*/ 114 w 137"/>
              <a:gd name="T13" fmla="*/ 2 h 128"/>
              <a:gd name="T14" fmla="*/ 137 w 137"/>
              <a:gd name="T15" fmla="*/ 0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28">
                <a:moveTo>
                  <a:pt x="137" y="0"/>
                </a:moveTo>
                <a:cubicBezTo>
                  <a:pt x="1" y="128"/>
                  <a:pt x="1" y="128"/>
                  <a:pt x="1" y="128"/>
                </a:cubicBezTo>
                <a:cubicBezTo>
                  <a:pt x="1" y="128"/>
                  <a:pt x="0" y="84"/>
                  <a:pt x="30" y="48"/>
                </a:cubicBezTo>
                <a:cubicBezTo>
                  <a:pt x="30" y="48"/>
                  <a:pt x="30" y="48"/>
                  <a:pt x="30" y="48"/>
                </a:cubicBezTo>
                <a:cubicBezTo>
                  <a:pt x="30" y="48"/>
                  <a:pt x="30" y="48"/>
                  <a:pt x="30" y="48"/>
                </a:cubicBezTo>
                <a:cubicBezTo>
                  <a:pt x="35" y="42"/>
                  <a:pt x="40" y="36"/>
                  <a:pt x="47" y="31"/>
                </a:cubicBezTo>
                <a:cubicBezTo>
                  <a:pt x="63" y="18"/>
                  <a:pt x="85" y="7"/>
                  <a:pt x="114" y="2"/>
                </a:cubicBezTo>
                <a:cubicBezTo>
                  <a:pt x="121" y="1"/>
                  <a:pt x="129" y="0"/>
                  <a:pt x="137" y="0"/>
                </a:cubicBezTo>
                <a:close/>
              </a:path>
            </a:pathLst>
          </a:custGeom>
          <a:gradFill>
            <a:gsLst>
              <a:gs pos="0">
                <a:schemeClr val="bg1">
                  <a:shade val="30000"/>
                  <a:satMod val="115000"/>
                  <a:lumMod val="76000"/>
                  <a:lumOff val="24000"/>
                  <a:alpha val="76000"/>
                </a:schemeClr>
              </a:gs>
              <a:gs pos="59000">
                <a:schemeClr val="bg1">
                  <a:alpha val="73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itchFamily="34" charset="-122"/>
              <a:ea typeface="微软雅黑" pitchFamily="34" charset="-122"/>
            </a:endParaRPr>
          </a:p>
        </p:txBody>
      </p:sp>
      <p:sp>
        <p:nvSpPr>
          <p:cNvPr id="66" name="Freeform 27"/>
          <p:cNvSpPr>
            <a:spLocks/>
          </p:cNvSpPr>
          <p:nvPr/>
        </p:nvSpPr>
        <p:spPr bwMode="auto">
          <a:xfrm rot="16200000" flipH="1">
            <a:off x="5002410" y="1831146"/>
            <a:ext cx="2199645" cy="1306219"/>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solidFill>
            <a:srgbClr val="EA6103"/>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itchFamily="34" charset="-122"/>
              <a:ea typeface="微软雅黑" pitchFamily="34" charset="-122"/>
            </a:endParaRPr>
          </a:p>
        </p:txBody>
      </p:sp>
      <p:sp>
        <p:nvSpPr>
          <p:cNvPr id="67" name="Freeform 35"/>
          <p:cNvSpPr>
            <a:spLocks/>
          </p:cNvSpPr>
          <p:nvPr/>
        </p:nvSpPr>
        <p:spPr bwMode="auto">
          <a:xfrm rot="5400000" flipH="1">
            <a:off x="5188364" y="5984113"/>
            <a:ext cx="484704" cy="455329"/>
          </a:xfrm>
          <a:custGeom>
            <a:avLst/>
            <a:gdLst>
              <a:gd name="T0" fmla="*/ 137 w 137"/>
              <a:gd name="T1" fmla="*/ 0 h 128"/>
              <a:gd name="T2" fmla="*/ 1 w 137"/>
              <a:gd name="T3" fmla="*/ 128 h 128"/>
              <a:gd name="T4" fmla="*/ 30 w 137"/>
              <a:gd name="T5" fmla="*/ 48 h 128"/>
              <a:gd name="T6" fmla="*/ 30 w 137"/>
              <a:gd name="T7" fmla="*/ 48 h 128"/>
              <a:gd name="T8" fmla="*/ 30 w 137"/>
              <a:gd name="T9" fmla="*/ 48 h 128"/>
              <a:gd name="T10" fmla="*/ 47 w 137"/>
              <a:gd name="T11" fmla="*/ 31 h 128"/>
              <a:gd name="T12" fmla="*/ 114 w 137"/>
              <a:gd name="T13" fmla="*/ 2 h 128"/>
              <a:gd name="T14" fmla="*/ 137 w 137"/>
              <a:gd name="T15" fmla="*/ 0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28">
                <a:moveTo>
                  <a:pt x="137" y="0"/>
                </a:moveTo>
                <a:cubicBezTo>
                  <a:pt x="1" y="128"/>
                  <a:pt x="1" y="128"/>
                  <a:pt x="1" y="128"/>
                </a:cubicBezTo>
                <a:cubicBezTo>
                  <a:pt x="1" y="128"/>
                  <a:pt x="0" y="84"/>
                  <a:pt x="30" y="48"/>
                </a:cubicBezTo>
                <a:cubicBezTo>
                  <a:pt x="30" y="48"/>
                  <a:pt x="30" y="48"/>
                  <a:pt x="30" y="48"/>
                </a:cubicBezTo>
                <a:cubicBezTo>
                  <a:pt x="30" y="48"/>
                  <a:pt x="30" y="48"/>
                  <a:pt x="30" y="48"/>
                </a:cubicBezTo>
                <a:cubicBezTo>
                  <a:pt x="35" y="42"/>
                  <a:pt x="40" y="36"/>
                  <a:pt x="47" y="31"/>
                </a:cubicBezTo>
                <a:cubicBezTo>
                  <a:pt x="63" y="18"/>
                  <a:pt x="85" y="7"/>
                  <a:pt x="114" y="2"/>
                </a:cubicBezTo>
                <a:cubicBezTo>
                  <a:pt x="121" y="1"/>
                  <a:pt x="129" y="0"/>
                  <a:pt x="137" y="0"/>
                </a:cubicBezTo>
                <a:close/>
              </a:path>
            </a:pathLst>
          </a:custGeom>
          <a:gradFill>
            <a:gsLst>
              <a:gs pos="0">
                <a:schemeClr val="bg1">
                  <a:shade val="30000"/>
                  <a:satMod val="115000"/>
                  <a:lumMod val="76000"/>
                  <a:lumOff val="24000"/>
                  <a:alpha val="76000"/>
                </a:schemeClr>
              </a:gs>
              <a:gs pos="59000">
                <a:schemeClr val="bg1">
                  <a:alpha val="73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zh-CN" altLang="en-US">
              <a:latin typeface="微软雅黑" pitchFamily="34" charset="-122"/>
              <a:ea typeface="微软雅黑" pitchFamily="34" charset="-122"/>
            </a:endParaRPr>
          </a:p>
        </p:txBody>
      </p:sp>
      <p:sp>
        <p:nvSpPr>
          <p:cNvPr id="68" name="Freeform 27"/>
          <p:cNvSpPr>
            <a:spLocks/>
          </p:cNvSpPr>
          <p:nvPr/>
        </p:nvSpPr>
        <p:spPr bwMode="auto">
          <a:xfrm rot="5400000" flipH="1">
            <a:off x="4976123" y="4514139"/>
            <a:ext cx="2238451" cy="1329264"/>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solidFill>
            <a:srgbClr val="0099A9"/>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vert="horz" wrap="square" lIns="91440" tIns="45720" rIns="91440" bIns="45720" numCol="1" anchor="t" anchorCtr="0" compatLnSpc="1">
            <a:prstTxWarp prst="textNoShape">
              <a:avLst/>
            </a:prstTxWarp>
          </a:bodyPr>
          <a:lstStyle/>
          <a:p>
            <a:endParaRPr lang="zh-CN" altLang="en-US">
              <a:latin typeface="微软雅黑" pitchFamily="34" charset="-122"/>
              <a:ea typeface="微软雅黑" pitchFamily="34" charset="-122"/>
            </a:endParaRPr>
          </a:p>
        </p:txBody>
      </p:sp>
      <p:sp>
        <p:nvSpPr>
          <p:cNvPr id="69" name="文本框 60"/>
          <p:cNvSpPr txBox="1"/>
          <p:nvPr/>
        </p:nvSpPr>
        <p:spPr>
          <a:xfrm>
            <a:off x="5735166" y="2425520"/>
            <a:ext cx="755335" cy="646331"/>
          </a:xfrm>
          <a:prstGeom prst="rect">
            <a:avLst/>
          </a:prstGeom>
          <a:noFill/>
          <a:effectLst/>
        </p:spPr>
        <p:txBody>
          <a:bodyPr wrap="none" rtlCol="0">
            <a:sp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r>
              <a:rPr lang="en-US" altLang="zh-CN" sz="3600" b="1" dirty="0">
                <a:latin typeface="微软雅黑" pitchFamily="34" charset="-122"/>
                <a:ea typeface="微软雅黑" pitchFamily="34" charset="-122"/>
              </a:rPr>
              <a:t>01</a:t>
            </a:r>
            <a:endParaRPr lang="zh-CN" altLang="en-US" sz="3600" b="1" dirty="0">
              <a:latin typeface="微软雅黑" pitchFamily="34" charset="-122"/>
              <a:ea typeface="微软雅黑" pitchFamily="34" charset="-122"/>
            </a:endParaRPr>
          </a:p>
        </p:txBody>
      </p:sp>
      <p:sp>
        <p:nvSpPr>
          <p:cNvPr id="70" name="文本框 61"/>
          <p:cNvSpPr txBox="1"/>
          <p:nvPr/>
        </p:nvSpPr>
        <p:spPr>
          <a:xfrm>
            <a:off x="5735960" y="4555137"/>
            <a:ext cx="755335" cy="646331"/>
          </a:xfrm>
          <a:prstGeom prst="rect">
            <a:avLst/>
          </a:prstGeom>
          <a:noFill/>
          <a:effectLst/>
        </p:spPr>
        <p:txBody>
          <a:bodyPr wrap="none" rtlCol="0">
            <a:sp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r>
              <a:rPr lang="en-US" altLang="zh-CN" sz="3600" b="1" dirty="0">
                <a:latin typeface="微软雅黑" pitchFamily="34" charset="-122"/>
                <a:ea typeface="微软雅黑" pitchFamily="34" charset="-122"/>
              </a:rPr>
              <a:t>03</a:t>
            </a:r>
            <a:endParaRPr lang="zh-CN" altLang="en-US" sz="3600" b="1" dirty="0">
              <a:latin typeface="微软雅黑" pitchFamily="34" charset="-122"/>
              <a:ea typeface="微软雅黑" pitchFamily="34" charset="-122"/>
            </a:endParaRPr>
          </a:p>
        </p:txBody>
      </p:sp>
      <p:sp>
        <p:nvSpPr>
          <p:cNvPr id="71" name="文本框 62"/>
          <p:cNvSpPr txBox="1"/>
          <p:nvPr/>
        </p:nvSpPr>
        <p:spPr>
          <a:xfrm>
            <a:off x="4692593" y="3500573"/>
            <a:ext cx="755335" cy="646331"/>
          </a:xfrm>
          <a:prstGeom prst="rect">
            <a:avLst/>
          </a:prstGeom>
          <a:noFill/>
          <a:effectLst/>
        </p:spPr>
        <p:txBody>
          <a:bodyPr wrap="none" rtlCol="0">
            <a:sp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r>
              <a:rPr lang="en-US" altLang="zh-CN" sz="3600" b="1" dirty="0">
                <a:latin typeface="微软雅黑" pitchFamily="34" charset="-122"/>
                <a:ea typeface="微软雅黑" pitchFamily="34" charset="-122"/>
              </a:rPr>
              <a:t>04</a:t>
            </a:r>
            <a:endParaRPr lang="zh-CN" altLang="en-US" sz="3600" b="1" dirty="0">
              <a:latin typeface="微软雅黑" pitchFamily="34" charset="-122"/>
              <a:ea typeface="微软雅黑" pitchFamily="34" charset="-122"/>
            </a:endParaRPr>
          </a:p>
        </p:txBody>
      </p:sp>
      <p:sp>
        <p:nvSpPr>
          <p:cNvPr id="72" name="文本框 63"/>
          <p:cNvSpPr txBox="1"/>
          <p:nvPr/>
        </p:nvSpPr>
        <p:spPr>
          <a:xfrm>
            <a:off x="6708817" y="3500573"/>
            <a:ext cx="755335" cy="646331"/>
          </a:xfrm>
          <a:prstGeom prst="rect">
            <a:avLst/>
          </a:prstGeom>
          <a:noFill/>
          <a:effectLst/>
        </p:spPr>
        <p:txBody>
          <a:bodyPr wrap="none" rtlCol="0">
            <a:sp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r>
              <a:rPr lang="en-US" altLang="zh-CN" sz="3600" b="1" dirty="0">
                <a:latin typeface="微软雅黑" pitchFamily="34" charset="-122"/>
                <a:ea typeface="微软雅黑" pitchFamily="34" charset="-122"/>
              </a:rPr>
              <a:t>02</a:t>
            </a:r>
            <a:endParaRPr lang="zh-CN" altLang="en-US" sz="3600" b="1" dirty="0">
              <a:latin typeface="微软雅黑" pitchFamily="34" charset="-122"/>
              <a:ea typeface="微软雅黑" pitchFamily="34" charset="-122"/>
            </a:endParaRPr>
          </a:p>
        </p:txBody>
      </p:sp>
      <p:sp>
        <p:nvSpPr>
          <p:cNvPr id="73" name="文本框 49"/>
          <p:cNvSpPr txBox="1"/>
          <p:nvPr/>
        </p:nvSpPr>
        <p:spPr>
          <a:xfrm>
            <a:off x="7103318" y="1339516"/>
            <a:ext cx="3745210" cy="461665"/>
          </a:xfrm>
          <a:prstGeom prst="rect">
            <a:avLst/>
          </a:prstGeom>
          <a:noFill/>
        </p:spPr>
        <p:txBody>
          <a:bodyPr wrap="square" rtlCol="0">
            <a:spAutoFit/>
          </a:bodyPr>
          <a:lstStyle/>
          <a:p>
            <a:pPr algn="ctr"/>
            <a:r>
              <a:rPr lang="zh-CN" altLang="en-US" sz="2400" dirty="0">
                <a:latin typeface="微软雅黑" pitchFamily="34" charset="-122"/>
                <a:ea typeface="微软雅黑" pitchFamily="34" charset="-122"/>
                <a:cs typeface="Arial" panose="020B0604020202020204" pitchFamily="34" charset="0"/>
              </a:rPr>
              <a:t>确定预算期期初现金余额</a:t>
            </a:r>
            <a:endParaRPr lang="zh-CN" altLang="en-US" sz="2400" b="1" dirty="0">
              <a:latin typeface="微软雅黑" pitchFamily="34" charset="-122"/>
              <a:ea typeface="微软雅黑" pitchFamily="34" charset="-122"/>
              <a:cs typeface="Arial" panose="020B0604020202020204" pitchFamily="34" charset="0"/>
            </a:endParaRPr>
          </a:p>
        </p:txBody>
      </p:sp>
      <p:sp>
        <p:nvSpPr>
          <p:cNvPr id="74" name="矩形 73"/>
          <p:cNvSpPr/>
          <p:nvPr/>
        </p:nvSpPr>
        <p:spPr>
          <a:xfrm>
            <a:off x="7268031" y="1801181"/>
            <a:ext cx="3601194" cy="424732"/>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dirty="0">
                <a:latin typeface="微软雅黑" panose="020B0503020204020204" pitchFamily="34" charset="-122"/>
                <a:ea typeface="微软雅黑" panose="020B0503020204020204" pitchFamily="34" charset="-122"/>
                <a:sym typeface="微软雅黑" pitchFamily="34" charset="-122"/>
              </a:rPr>
              <a:t>该指标等于上一期末现金余额。</a:t>
            </a:r>
          </a:p>
        </p:txBody>
      </p:sp>
      <p:sp>
        <p:nvSpPr>
          <p:cNvPr id="75" name="文本框 49"/>
          <p:cNvSpPr txBox="1"/>
          <p:nvPr/>
        </p:nvSpPr>
        <p:spPr>
          <a:xfrm>
            <a:off x="8304779" y="3673942"/>
            <a:ext cx="3025130" cy="461665"/>
          </a:xfrm>
          <a:prstGeom prst="rect">
            <a:avLst/>
          </a:prstGeom>
          <a:noFill/>
        </p:spPr>
        <p:txBody>
          <a:bodyPr wrap="square" rtlCol="0">
            <a:spAutoFit/>
          </a:bodyPr>
          <a:lstStyle/>
          <a:p>
            <a:pPr algn="ctr"/>
            <a:r>
              <a:rPr lang="zh-CN" altLang="en-US" sz="2400" dirty="0">
                <a:latin typeface="微软雅黑" pitchFamily="34" charset="-122"/>
                <a:ea typeface="微软雅黑" pitchFamily="34" charset="-122"/>
                <a:cs typeface="Arial" panose="020B0604020202020204" pitchFamily="34" charset="0"/>
              </a:rPr>
              <a:t>估算本期现金收入</a:t>
            </a:r>
            <a:endParaRPr lang="zh-CN" altLang="en-US" sz="2400" b="1" dirty="0">
              <a:latin typeface="微软雅黑" pitchFamily="34" charset="-122"/>
              <a:ea typeface="微软雅黑" pitchFamily="34" charset="-122"/>
              <a:cs typeface="Arial" panose="020B0604020202020204" pitchFamily="34" charset="0"/>
            </a:endParaRPr>
          </a:p>
        </p:txBody>
      </p:sp>
      <p:sp>
        <p:nvSpPr>
          <p:cNvPr id="76" name="矩形 75"/>
          <p:cNvSpPr/>
          <p:nvPr/>
        </p:nvSpPr>
        <p:spPr>
          <a:xfrm>
            <a:off x="7464152" y="4501332"/>
            <a:ext cx="4320480" cy="1865126"/>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1600" dirty="0">
                <a:latin typeface="微软雅黑" panose="020B0503020204020204" pitchFamily="34" charset="-122"/>
                <a:ea typeface="微软雅黑" panose="020B0503020204020204" pitchFamily="34" charset="-122"/>
                <a:sym typeface="微软雅黑" pitchFamily="34" charset="-122"/>
              </a:rPr>
              <a:t>本期现金收入等于预算期内预计发生的经营现金收入和非经营现金收入之和。前者包括本期现销收入、收回以前期的应收账款、应收票据到期兑现和票据贴现收入等内容；后者包括转让或处置长期资产</a:t>
            </a:r>
            <a:r>
              <a:rPr lang="en-US" altLang="zh-CN" sz="1600" dirty="0">
                <a:latin typeface="微软雅黑" panose="020B0503020204020204" pitchFamily="34" charset="-122"/>
                <a:ea typeface="微软雅黑" panose="020B0503020204020204" pitchFamily="34" charset="-122"/>
                <a:sym typeface="微软雅黑" pitchFamily="34" charset="-122"/>
              </a:rPr>
              <a:t>(</a:t>
            </a:r>
            <a:r>
              <a:rPr lang="zh-CN" altLang="en-US" sz="1600" dirty="0">
                <a:latin typeface="微软雅黑" panose="020B0503020204020204" pitchFamily="34" charset="-122"/>
                <a:ea typeface="微软雅黑" panose="020B0503020204020204" pitchFamily="34" charset="-122"/>
                <a:sym typeface="微软雅黑" pitchFamily="34" charset="-122"/>
              </a:rPr>
              <a:t>包括固定资产和无形资产</a:t>
            </a:r>
            <a:r>
              <a:rPr lang="en-US" altLang="zh-CN" sz="1600" dirty="0">
                <a:latin typeface="微软雅黑" panose="020B0503020204020204" pitchFamily="34" charset="-122"/>
                <a:ea typeface="微软雅黑" panose="020B0503020204020204" pitchFamily="34" charset="-122"/>
                <a:sym typeface="微软雅黑" pitchFamily="34" charset="-122"/>
              </a:rPr>
              <a:t>)</a:t>
            </a:r>
            <a:r>
              <a:rPr lang="zh-CN" altLang="en-US" sz="1600" dirty="0">
                <a:latin typeface="微软雅黑" panose="020B0503020204020204" pitchFamily="34" charset="-122"/>
                <a:ea typeface="微软雅黑" panose="020B0503020204020204" pitchFamily="34" charset="-122"/>
                <a:sym typeface="微软雅黑" pitchFamily="34" charset="-122"/>
              </a:rPr>
              <a:t>所取得的现金收入。</a:t>
            </a:r>
          </a:p>
        </p:txBody>
      </p:sp>
      <p:sp>
        <p:nvSpPr>
          <p:cNvPr id="77" name="文本框 49"/>
          <p:cNvSpPr txBox="1"/>
          <p:nvPr/>
        </p:nvSpPr>
        <p:spPr>
          <a:xfrm>
            <a:off x="2247018" y="5083932"/>
            <a:ext cx="3295593" cy="461665"/>
          </a:xfrm>
          <a:prstGeom prst="rect">
            <a:avLst/>
          </a:prstGeom>
          <a:noFill/>
        </p:spPr>
        <p:txBody>
          <a:bodyPr wrap="square" rtlCol="0">
            <a:spAutoFit/>
          </a:bodyPr>
          <a:lstStyle/>
          <a:p>
            <a:pPr algn="ctr"/>
            <a:r>
              <a:rPr lang="zh-CN" altLang="en-US" sz="2400" dirty="0">
                <a:latin typeface="微软雅黑" pitchFamily="34" charset="-122"/>
                <a:ea typeface="微软雅黑" pitchFamily="34" charset="-122"/>
                <a:cs typeface="Arial" panose="020B0604020202020204" pitchFamily="34" charset="0"/>
              </a:rPr>
              <a:t>确定预算期可运用现金</a:t>
            </a:r>
            <a:endParaRPr lang="zh-CN" altLang="en-US" sz="2400" b="1" dirty="0">
              <a:latin typeface="微软雅黑" pitchFamily="34" charset="-122"/>
              <a:ea typeface="微软雅黑" pitchFamily="34" charset="-122"/>
              <a:cs typeface="Arial" panose="020B0604020202020204" pitchFamily="34" charset="0"/>
            </a:endParaRPr>
          </a:p>
        </p:txBody>
      </p:sp>
      <p:sp>
        <p:nvSpPr>
          <p:cNvPr id="78" name="矩形 77"/>
          <p:cNvSpPr/>
          <p:nvPr/>
        </p:nvSpPr>
        <p:spPr>
          <a:xfrm>
            <a:off x="2247018" y="5528174"/>
            <a:ext cx="3261583" cy="757130"/>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dirty="0">
                <a:latin typeface="微软雅黑" panose="020B0503020204020204" pitchFamily="34" charset="-122"/>
                <a:ea typeface="微软雅黑" panose="020B0503020204020204" pitchFamily="34" charset="-122"/>
                <a:sym typeface="微软雅黑" pitchFamily="34" charset="-122"/>
              </a:rPr>
              <a:t>该指标等于期初现金余额与本期现金收入之和。</a:t>
            </a:r>
          </a:p>
        </p:txBody>
      </p:sp>
      <p:sp>
        <p:nvSpPr>
          <p:cNvPr id="79" name="文本框 49"/>
          <p:cNvSpPr txBox="1"/>
          <p:nvPr/>
        </p:nvSpPr>
        <p:spPr>
          <a:xfrm>
            <a:off x="2394050" y="2131604"/>
            <a:ext cx="2716513" cy="461665"/>
          </a:xfrm>
          <a:prstGeom prst="rect">
            <a:avLst/>
          </a:prstGeom>
          <a:noFill/>
        </p:spPr>
        <p:txBody>
          <a:bodyPr wrap="square" rtlCol="0">
            <a:spAutoFit/>
          </a:bodyPr>
          <a:lstStyle/>
          <a:p>
            <a:pPr algn="ctr"/>
            <a:r>
              <a:rPr lang="zh-CN" altLang="en-US" sz="2400" dirty="0">
                <a:latin typeface="微软雅黑" pitchFamily="34" charset="-122"/>
                <a:ea typeface="微软雅黑" pitchFamily="34" charset="-122"/>
                <a:cs typeface="Arial" panose="020B0604020202020204" pitchFamily="34" charset="0"/>
              </a:rPr>
              <a:t>估算本期现金支出</a:t>
            </a:r>
            <a:endParaRPr lang="zh-CN" altLang="en-US" sz="2400" b="1" dirty="0">
              <a:latin typeface="微软雅黑" pitchFamily="34" charset="-122"/>
              <a:ea typeface="微软雅黑" pitchFamily="34" charset="-122"/>
              <a:cs typeface="Arial" panose="020B0604020202020204" pitchFamily="34" charset="0"/>
            </a:endParaRPr>
          </a:p>
        </p:txBody>
      </p:sp>
      <p:sp>
        <p:nvSpPr>
          <p:cNvPr id="80" name="矩形 79"/>
          <p:cNvSpPr/>
          <p:nvPr/>
        </p:nvSpPr>
        <p:spPr>
          <a:xfrm>
            <a:off x="580809" y="2575846"/>
            <a:ext cx="4381153" cy="2160591"/>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1600" dirty="0">
                <a:latin typeface="微软雅黑" panose="020B0503020204020204" pitchFamily="34" charset="-122"/>
                <a:ea typeface="微软雅黑" panose="020B0503020204020204" pitchFamily="34" charset="-122"/>
                <a:sym typeface="微软雅黑" pitchFamily="34" charset="-122"/>
              </a:rPr>
              <a:t>本期现金支出等于预算期内预计发生的经营现金支出和资本性现金支出之和。前者包括预算期内预计发生的采购现金支出、直接人工成本现金支出、制造费用现金支出、销售费用现金支出、管理费用现金支出、应交税费的现金支出、偿还应付款项，支付利润的现金支出；后者包括有关设备的购置费等。</a:t>
            </a:r>
          </a:p>
        </p:txBody>
      </p:sp>
      <p:sp>
        <p:nvSpPr>
          <p:cNvPr id="81" name="Freeform 34"/>
          <p:cNvSpPr>
            <a:spLocks noEditPoints="1"/>
          </p:cNvSpPr>
          <p:nvPr/>
        </p:nvSpPr>
        <p:spPr bwMode="auto">
          <a:xfrm>
            <a:off x="6921220" y="1384432"/>
            <a:ext cx="334257" cy="343054"/>
          </a:xfrm>
          <a:custGeom>
            <a:avLst/>
            <a:gdLst>
              <a:gd name="T0" fmla="*/ 261 w 447"/>
              <a:gd name="T1" fmla="*/ 25 h 460"/>
              <a:gd name="T2" fmla="*/ 286 w 447"/>
              <a:gd name="T3" fmla="*/ 99 h 460"/>
              <a:gd name="T4" fmla="*/ 310 w 447"/>
              <a:gd name="T5" fmla="*/ 25 h 460"/>
              <a:gd name="T6" fmla="*/ 124 w 447"/>
              <a:gd name="T7" fmla="*/ 3 h 460"/>
              <a:gd name="T8" fmla="*/ 100 w 447"/>
              <a:gd name="T9" fmla="*/ 28 h 460"/>
              <a:gd name="T10" fmla="*/ 125 w 447"/>
              <a:gd name="T11" fmla="*/ 103 h 460"/>
              <a:gd name="T12" fmla="*/ 149 w 447"/>
              <a:gd name="T13" fmla="*/ 28 h 460"/>
              <a:gd name="T14" fmla="*/ 31 w 447"/>
              <a:gd name="T15" fmla="*/ 70 h 460"/>
              <a:gd name="T16" fmla="*/ 7 w 447"/>
              <a:gd name="T17" fmla="*/ 82 h 460"/>
              <a:gd name="T18" fmla="*/ 0 w 447"/>
              <a:gd name="T19" fmla="*/ 401 h 460"/>
              <a:gd name="T20" fmla="*/ 31 w 447"/>
              <a:gd name="T21" fmla="*/ 436 h 460"/>
              <a:gd name="T22" fmla="*/ 237 w 447"/>
              <a:gd name="T23" fmla="*/ 397 h 460"/>
              <a:gd name="T24" fmla="*/ 153 w 447"/>
              <a:gd name="T25" fmla="*/ 302 h 460"/>
              <a:gd name="T26" fmla="*/ 241 w 447"/>
              <a:gd name="T27" fmla="*/ 314 h 460"/>
              <a:gd name="T28" fmla="*/ 265 w 447"/>
              <a:gd name="T29" fmla="*/ 278 h 460"/>
              <a:gd name="T30" fmla="*/ 359 w 447"/>
              <a:gd name="T31" fmla="*/ 174 h 460"/>
              <a:gd name="T32" fmla="*/ 399 w 447"/>
              <a:gd name="T33" fmla="*/ 267 h 460"/>
              <a:gd name="T34" fmla="*/ 392 w 447"/>
              <a:gd name="T35" fmla="*/ 82 h 460"/>
              <a:gd name="T36" fmla="*/ 325 w 447"/>
              <a:gd name="T37" fmla="*/ 70 h 460"/>
              <a:gd name="T38" fmla="*/ 313 w 447"/>
              <a:gd name="T39" fmla="*/ 108 h 460"/>
              <a:gd name="T40" fmla="*/ 256 w 447"/>
              <a:gd name="T41" fmla="*/ 108 h 460"/>
              <a:gd name="T42" fmla="*/ 245 w 447"/>
              <a:gd name="T43" fmla="*/ 70 h 460"/>
              <a:gd name="T44" fmla="*/ 165 w 447"/>
              <a:gd name="T45" fmla="*/ 91 h 460"/>
              <a:gd name="T46" fmla="*/ 125 w 447"/>
              <a:gd name="T47" fmla="*/ 115 h 460"/>
              <a:gd name="T48" fmla="*/ 85 w 447"/>
              <a:gd name="T49" fmla="*/ 91 h 460"/>
              <a:gd name="T50" fmla="*/ 31 w 447"/>
              <a:gd name="T51" fmla="*/ 70 h 460"/>
              <a:gd name="T52" fmla="*/ 40 w 447"/>
              <a:gd name="T53" fmla="*/ 174 h 460"/>
              <a:gd name="T54" fmla="*/ 129 w 447"/>
              <a:gd name="T55" fmla="*/ 278 h 460"/>
              <a:gd name="T56" fmla="*/ 40 w 447"/>
              <a:gd name="T57" fmla="*/ 174 h 460"/>
              <a:gd name="T58" fmla="*/ 153 w 447"/>
              <a:gd name="T59" fmla="*/ 174 h 460"/>
              <a:gd name="T60" fmla="*/ 241 w 447"/>
              <a:gd name="T61" fmla="*/ 278 h 460"/>
              <a:gd name="T62" fmla="*/ 153 w 447"/>
              <a:gd name="T63" fmla="*/ 174 h 460"/>
              <a:gd name="T64" fmla="*/ 352 w 447"/>
              <a:gd name="T65" fmla="*/ 281 h 460"/>
              <a:gd name="T66" fmla="*/ 357 w 447"/>
              <a:gd name="T67" fmla="*/ 460 h 460"/>
              <a:gd name="T68" fmla="*/ 357 w 447"/>
              <a:gd name="T69" fmla="*/ 281 h 460"/>
              <a:gd name="T70" fmla="*/ 40 w 447"/>
              <a:gd name="T71" fmla="*/ 302 h 460"/>
              <a:gd name="T72" fmla="*/ 129 w 447"/>
              <a:gd name="T73" fmla="*/ 302 h 460"/>
              <a:gd name="T74" fmla="*/ 40 w 447"/>
              <a:gd name="T75" fmla="*/ 397 h 460"/>
              <a:gd name="T76" fmla="*/ 319 w 447"/>
              <a:gd name="T77" fmla="*/ 316 h 460"/>
              <a:gd name="T78" fmla="*/ 414 w 447"/>
              <a:gd name="T79" fmla="*/ 316 h 460"/>
              <a:gd name="T80" fmla="*/ 364 w 447"/>
              <a:gd name="T81" fmla="*/ 432 h 460"/>
              <a:gd name="T82" fmla="*/ 371 w 447"/>
              <a:gd name="T83" fmla="*/ 345 h 460"/>
              <a:gd name="T84" fmla="*/ 352 w 447"/>
              <a:gd name="T85" fmla="*/ 345 h 460"/>
              <a:gd name="T86" fmla="*/ 316 w 447"/>
              <a:gd name="T87" fmla="*/ 346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47" h="460">
                <a:moveTo>
                  <a:pt x="285" y="0"/>
                </a:moveTo>
                <a:cubicBezTo>
                  <a:pt x="272" y="0"/>
                  <a:pt x="261" y="12"/>
                  <a:pt x="261" y="25"/>
                </a:cubicBezTo>
                <a:lnTo>
                  <a:pt x="261" y="75"/>
                </a:lnTo>
                <a:cubicBezTo>
                  <a:pt x="261" y="88"/>
                  <a:pt x="273" y="99"/>
                  <a:pt x="286" y="99"/>
                </a:cubicBezTo>
                <a:cubicBezTo>
                  <a:pt x="298" y="99"/>
                  <a:pt x="310" y="88"/>
                  <a:pt x="310" y="75"/>
                </a:cubicBezTo>
                <a:lnTo>
                  <a:pt x="310" y="25"/>
                </a:lnTo>
                <a:cubicBezTo>
                  <a:pt x="310" y="12"/>
                  <a:pt x="298" y="0"/>
                  <a:pt x="285" y="0"/>
                </a:cubicBezTo>
                <a:close/>
                <a:moveTo>
                  <a:pt x="124" y="3"/>
                </a:moveTo>
                <a:lnTo>
                  <a:pt x="124" y="3"/>
                </a:lnTo>
                <a:cubicBezTo>
                  <a:pt x="111" y="3"/>
                  <a:pt x="100" y="15"/>
                  <a:pt x="100" y="28"/>
                </a:cubicBezTo>
                <a:lnTo>
                  <a:pt x="100" y="78"/>
                </a:lnTo>
                <a:cubicBezTo>
                  <a:pt x="100" y="91"/>
                  <a:pt x="112" y="103"/>
                  <a:pt x="125" y="103"/>
                </a:cubicBezTo>
                <a:cubicBezTo>
                  <a:pt x="138" y="103"/>
                  <a:pt x="149" y="91"/>
                  <a:pt x="149" y="78"/>
                </a:cubicBezTo>
                <a:lnTo>
                  <a:pt x="149" y="28"/>
                </a:lnTo>
                <a:cubicBezTo>
                  <a:pt x="150" y="15"/>
                  <a:pt x="138" y="3"/>
                  <a:pt x="124" y="3"/>
                </a:cubicBezTo>
                <a:close/>
                <a:moveTo>
                  <a:pt x="31" y="70"/>
                </a:moveTo>
                <a:lnTo>
                  <a:pt x="31" y="70"/>
                </a:lnTo>
                <a:cubicBezTo>
                  <a:pt x="21" y="70"/>
                  <a:pt x="13" y="75"/>
                  <a:pt x="7" y="82"/>
                </a:cubicBezTo>
                <a:cubicBezTo>
                  <a:pt x="2" y="89"/>
                  <a:pt x="0" y="97"/>
                  <a:pt x="0" y="105"/>
                </a:cubicBezTo>
                <a:lnTo>
                  <a:pt x="0" y="401"/>
                </a:lnTo>
                <a:cubicBezTo>
                  <a:pt x="0" y="410"/>
                  <a:pt x="2" y="418"/>
                  <a:pt x="7" y="424"/>
                </a:cubicBezTo>
                <a:cubicBezTo>
                  <a:pt x="13" y="431"/>
                  <a:pt x="21" y="436"/>
                  <a:pt x="31" y="436"/>
                </a:cubicBezTo>
                <a:lnTo>
                  <a:pt x="262" y="436"/>
                </a:lnTo>
                <a:cubicBezTo>
                  <a:pt x="251" y="425"/>
                  <a:pt x="243" y="412"/>
                  <a:pt x="237" y="397"/>
                </a:cubicBezTo>
                <a:lnTo>
                  <a:pt x="153" y="397"/>
                </a:lnTo>
                <a:lnTo>
                  <a:pt x="153" y="302"/>
                </a:lnTo>
                <a:lnTo>
                  <a:pt x="241" y="302"/>
                </a:lnTo>
                <a:lnTo>
                  <a:pt x="241" y="314"/>
                </a:lnTo>
                <a:cubicBezTo>
                  <a:pt x="247" y="301"/>
                  <a:pt x="256" y="288"/>
                  <a:pt x="267" y="278"/>
                </a:cubicBezTo>
                <a:lnTo>
                  <a:pt x="265" y="278"/>
                </a:lnTo>
                <a:lnTo>
                  <a:pt x="265" y="174"/>
                </a:lnTo>
                <a:lnTo>
                  <a:pt x="359" y="174"/>
                </a:lnTo>
                <a:lnTo>
                  <a:pt x="359" y="251"/>
                </a:lnTo>
                <a:cubicBezTo>
                  <a:pt x="374" y="254"/>
                  <a:pt x="387" y="259"/>
                  <a:pt x="399" y="267"/>
                </a:cubicBezTo>
                <a:lnTo>
                  <a:pt x="399" y="105"/>
                </a:lnTo>
                <a:cubicBezTo>
                  <a:pt x="399" y="97"/>
                  <a:pt x="397" y="89"/>
                  <a:pt x="392" y="82"/>
                </a:cubicBezTo>
                <a:cubicBezTo>
                  <a:pt x="386" y="75"/>
                  <a:pt x="377" y="70"/>
                  <a:pt x="367" y="70"/>
                </a:cubicBezTo>
                <a:lnTo>
                  <a:pt x="325" y="70"/>
                </a:lnTo>
                <a:lnTo>
                  <a:pt x="325" y="91"/>
                </a:lnTo>
                <a:cubicBezTo>
                  <a:pt x="325" y="97"/>
                  <a:pt x="321" y="103"/>
                  <a:pt x="313" y="108"/>
                </a:cubicBezTo>
                <a:cubicBezTo>
                  <a:pt x="306" y="112"/>
                  <a:pt x="295" y="115"/>
                  <a:pt x="285" y="115"/>
                </a:cubicBezTo>
                <a:cubicBezTo>
                  <a:pt x="274" y="115"/>
                  <a:pt x="264" y="112"/>
                  <a:pt x="256" y="108"/>
                </a:cubicBezTo>
                <a:cubicBezTo>
                  <a:pt x="249" y="103"/>
                  <a:pt x="245" y="97"/>
                  <a:pt x="245" y="91"/>
                </a:cubicBezTo>
                <a:lnTo>
                  <a:pt x="245" y="70"/>
                </a:lnTo>
                <a:lnTo>
                  <a:pt x="165" y="70"/>
                </a:lnTo>
                <a:lnTo>
                  <a:pt x="165" y="91"/>
                </a:lnTo>
                <a:cubicBezTo>
                  <a:pt x="165" y="97"/>
                  <a:pt x="161" y="103"/>
                  <a:pt x="153" y="108"/>
                </a:cubicBezTo>
                <a:cubicBezTo>
                  <a:pt x="146" y="112"/>
                  <a:pt x="135" y="115"/>
                  <a:pt x="125" y="115"/>
                </a:cubicBezTo>
                <a:cubicBezTo>
                  <a:pt x="114" y="115"/>
                  <a:pt x="104" y="112"/>
                  <a:pt x="96" y="108"/>
                </a:cubicBezTo>
                <a:cubicBezTo>
                  <a:pt x="89" y="103"/>
                  <a:pt x="85" y="97"/>
                  <a:pt x="85" y="91"/>
                </a:cubicBezTo>
                <a:lnTo>
                  <a:pt x="85" y="70"/>
                </a:lnTo>
                <a:lnTo>
                  <a:pt x="31" y="70"/>
                </a:lnTo>
                <a:close/>
                <a:moveTo>
                  <a:pt x="40" y="174"/>
                </a:moveTo>
                <a:lnTo>
                  <a:pt x="40" y="174"/>
                </a:lnTo>
                <a:lnTo>
                  <a:pt x="129" y="174"/>
                </a:lnTo>
                <a:lnTo>
                  <a:pt x="129" y="278"/>
                </a:lnTo>
                <a:lnTo>
                  <a:pt x="40" y="278"/>
                </a:lnTo>
                <a:lnTo>
                  <a:pt x="40" y="174"/>
                </a:lnTo>
                <a:close/>
                <a:moveTo>
                  <a:pt x="153" y="174"/>
                </a:moveTo>
                <a:lnTo>
                  <a:pt x="153" y="174"/>
                </a:lnTo>
                <a:lnTo>
                  <a:pt x="241" y="174"/>
                </a:lnTo>
                <a:lnTo>
                  <a:pt x="241" y="278"/>
                </a:lnTo>
                <a:lnTo>
                  <a:pt x="153" y="278"/>
                </a:lnTo>
                <a:lnTo>
                  <a:pt x="153" y="174"/>
                </a:lnTo>
                <a:close/>
                <a:moveTo>
                  <a:pt x="352" y="281"/>
                </a:moveTo>
                <a:lnTo>
                  <a:pt x="352" y="281"/>
                </a:lnTo>
                <a:cubicBezTo>
                  <a:pt x="305" y="283"/>
                  <a:pt x="267" y="322"/>
                  <a:pt x="267" y="370"/>
                </a:cubicBezTo>
                <a:cubicBezTo>
                  <a:pt x="267" y="420"/>
                  <a:pt x="307" y="460"/>
                  <a:pt x="357" y="460"/>
                </a:cubicBezTo>
                <a:cubicBezTo>
                  <a:pt x="407" y="460"/>
                  <a:pt x="447" y="420"/>
                  <a:pt x="447" y="370"/>
                </a:cubicBezTo>
                <a:cubicBezTo>
                  <a:pt x="447" y="321"/>
                  <a:pt x="407" y="281"/>
                  <a:pt x="357" y="281"/>
                </a:cubicBezTo>
                <a:cubicBezTo>
                  <a:pt x="355" y="281"/>
                  <a:pt x="354" y="281"/>
                  <a:pt x="352" y="281"/>
                </a:cubicBezTo>
                <a:close/>
                <a:moveTo>
                  <a:pt x="40" y="302"/>
                </a:moveTo>
                <a:lnTo>
                  <a:pt x="40" y="302"/>
                </a:lnTo>
                <a:lnTo>
                  <a:pt x="129" y="302"/>
                </a:lnTo>
                <a:lnTo>
                  <a:pt x="129" y="397"/>
                </a:lnTo>
                <a:lnTo>
                  <a:pt x="40" y="397"/>
                </a:lnTo>
                <a:lnTo>
                  <a:pt x="40" y="302"/>
                </a:lnTo>
                <a:close/>
                <a:moveTo>
                  <a:pt x="319" y="316"/>
                </a:moveTo>
                <a:lnTo>
                  <a:pt x="319" y="316"/>
                </a:lnTo>
                <a:lnTo>
                  <a:pt x="414" y="316"/>
                </a:lnTo>
                <a:lnTo>
                  <a:pt x="414" y="330"/>
                </a:lnTo>
                <a:lnTo>
                  <a:pt x="364" y="432"/>
                </a:lnTo>
                <a:lnTo>
                  <a:pt x="329" y="432"/>
                </a:lnTo>
                <a:lnTo>
                  <a:pt x="371" y="345"/>
                </a:lnTo>
                <a:cubicBezTo>
                  <a:pt x="371" y="345"/>
                  <a:pt x="365" y="345"/>
                  <a:pt x="362" y="345"/>
                </a:cubicBezTo>
                <a:cubicBezTo>
                  <a:pt x="359" y="345"/>
                  <a:pt x="355" y="345"/>
                  <a:pt x="352" y="345"/>
                </a:cubicBezTo>
                <a:cubicBezTo>
                  <a:pt x="348" y="345"/>
                  <a:pt x="345" y="345"/>
                  <a:pt x="341" y="345"/>
                </a:cubicBezTo>
                <a:cubicBezTo>
                  <a:pt x="334" y="346"/>
                  <a:pt x="325" y="346"/>
                  <a:pt x="316" y="346"/>
                </a:cubicBezTo>
                <a:lnTo>
                  <a:pt x="319" y="316"/>
                </a:lnTo>
                <a:close/>
              </a:path>
            </a:pathLst>
          </a:custGeom>
          <a:solidFill>
            <a:srgbClr val="EA6103"/>
          </a:solidFill>
          <a:ln>
            <a:noFill/>
          </a:ln>
        </p:spPr>
        <p:txBody>
          <a:bodyPr vert="horz" wrap="square" lIns="91440" tIns="45720" rIns="91440" bIns="45720" numCol="1" anchor="t" anchorCtr="0" compatLnSpc="1">
            <a:prstTxWarp prst="textNoShape">
              <a:avLst/>
            </a:prstTxWarp>
          </a:bodyPr>
          <a:lstStyle/>
          <a:p>
            <a:endParaRPr lang="zh-CN" altLang="en-US" sz="1500"/>
          </a:p>
        </p:txBody>
      </p:sp>
      <p:sp>
        <p:nvSpPr>
          <p:cNvPr id="82" name="Freeform 26"/>
          <p:cNvSpPr>
            <a:spLocks noEditPoints="1"/>
          </p:cNvSpPr>
          <p:nvPr/>
        </p:nvSpPr>
        <p:spPr bwMode="auto">
          <a:xfrm>
            <a:off x="8151885" y="3734975"/>
            <a:ext cx="305788" cy="302082"/>
          </a:xfrm>
          <a:custGeom>
            <a:avLst/>
            <a:gdLst>
              <a:gd name="T0" fmla="*/ 351 w 389"/>
              <a:gd name="T1" fmla="*/ 332 h 385"/>
              <a:gd name="T2" fmla="*/ 311 w 389"/>
              <a:gd name="T3" fmla="*/ 332 h 385"/>
              <a:gd name="T4" fmla="*/ 255 w 389"/>
              <a:gd name="T5" fmla="*/ 224 h 385"/>
              <a:gd name="T6" fmla="*/ 249 w 389"/>
              <a:gd name="T7" fmla="*/ 245 h 385"/>
              <a:gd name="T8" fmla="*/ 218 w 389"/>
              <a:gd name="T9" fmla="*/ 269 h 385"/>
              <a:gd name="T10" fmla="*/ 319 w 389"/>
              <a:gd name="T11" fmla="*/ 380 h 385"/>
              <a:gd name="T12" fmla="*/ 384 w 389"/>
              <a:gd name="T13" fmla="*/ 337 h 385"/>
              <a:gd name="T14" fmla="*/ 336 w 389"/>
              <a:gd name="T15" fmla="*/ 287 h 385"/>
              <a:gd name="T16" fmla="*/ 265 w 389"/>
              <a:gd name="T17" fmla="*/ 229 h 385"/>
              <a:gd name="T18" fmla="*/ 140 w 389"/>
              <a:gd name="T19" fmla="*/ 137 h 385"/>
              <a:gd name="T20" fmla="*/ 162 w 389"/>
              <a:gd name="T21" fmla="*/ 131 h 385"/>
              <a:gd name="T22" fmla="*/ 167 w 389"/>
              <a:gd name="T23" fmla="*/ 110 h 385"/>
              <a:gd name="T24" fmla="*/ 172 w 389"/>
              <a:gd name="T25" fmla="*/ 90 h 385"/>
              <a:gd name="T26" fmla="*/ 75 w 389"/>
              <a:gd name="T27" fmla="*/ 9 h 385"/>
              <a:gd name="T28" fmla="*/ 61 w 389"/>
              <a:gd name="T29" fmla="*/ 109 h 385"/>
              <a:gd name="T30" fmla="*/ 0 w 389"/>
              <a:gd name="T31" fmla="*/ 84 h 385"/>
              <a:gd name="T32" fmla="*/ 115 w 389"/>
              <a:gd name="T33" fmla="*/ 166 h 385"/>
              <a:gd name="T34" fmla="*/ 130 w 389"/>
              <a:gd name="T35" fmla="*/ 147 h 385"/>
              <a:gd name="T36" fmla="*/ 375 w 389"/>
              <a:gd name="T37" fmla="*/ 37 h 385"/>
              <a:gd name="T38" fmla="*/ 322 w 389"/>
              <a:gd name="T39" fmla="*/ 0 h 385"/>
              <a:gd name="T40" fmla="*/ 183 w 389"/>
              <a:gd name="T41" fmla="*/ 125 h 385"/>
              <a:gd name="T42" fmla="*/ 163 w 389"/>
              <a:gd name="T43" fmla="*/ 154 h 385"/>
              <a:gd name="T44" fmla="*/ 146 w 389"/>
              <a:gd name="T45" fmla="*/ 162 h 385"/>
              <a:gd name="T46" fmla="*/ 147 w 389"/>
              <a:gd name="T47" fmla="*/ 215 h 385"/>
              <a:gd name="T48" fmla="*/ 34 w 389"/>
              <a:gd name="T49" fmla="*/ 313 h 385"/>
              <a:gd name="T50" fmla="*/ 22 w 389"/>
              <a:gd name="T51" fmla="*/ 385 h 385"/>
              <a:gd name="T52" fmla="*/ 80 w 389"/>
              <a:gd name="T53" fmla="*/ 327 h 385"/>
              <a:gd name="T54" fmla="*/ 172 w 389"/>
              <a:gd name="T55" fmla="*/ 240 h 385"/>
              <a:gd name="T56" fmla="*/ 224 w 389"/>
              <a:gd name="T57" fmla="*/ 240 h 385"/>
              <a:gd name="T58" fmla="*/ 238 w 389"/>
              <a:gd name="T59" fmla="*/ 208 h 385"/>
              <a:gd name="T60" fmla="*/ 261 w 389"/>
              <a:gd name="T61" fmla="*/ 203 h 385"/>
              <a:gd name="T62" fmla="*/ 375 w 389"/>
              <a:gd name="T63" fmla="*/ 37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9" h="385">
                <a:moveTo>
                  <a:pt x="331" y="312"/>
                </a:moveTo>
                <a:cubicBezTo>
                  <a:pt x="342" y="312"/>
                  <a:pt x="351" y="321"/>
                  <a:pt x="351" y="332"/>
                </a:cubicBezTo>
                <a:cubicBezTo>
                  <a:pt x="351" y="343"/>
                  <a:pt x="342" y="352"/>
                  <a:pt x="331" y="352"/>
                </a:cubicBezTo>
                <a:cubicBezTo>
                  <a:pt x="320" y="352"/>
                  <a:pt x="311" y="343"/>
                  <a:pt x="311" y="332"/>
                </a:cubicBezTo>
                <a:cubicBezTo>
                  <a:pt x="311" y="321"/>
                  <a:pt x="320" y="312"/>
                  <a:pt x="331" y="312"/>
                </a:cubicBezTo>
                <a:close/>
                <a:moveTo>
                  <a:pt x="255" y="224"/>
                </a:moveTo>
                <a:lnTo>
                  <a:pt x="260" y="234"/>
                </a:lnTo>
                <a:lnTo>
                  <a:pt x="249" y="245"/>
                </a:lnTo>
                <a:lnTo>
                  <a:pt x="239" y="255"/>
                </a:lnTo>
                <a:cubicBezTo>
                  <a:pt x="233" y="261"/>
                  <a:pt x="226" y="266"/>
                  <a:pt x="218" y="269"/>
                </a:cubicBezTo>
                <a:lnTo>
                  <a:pt x="286" y="337"/>
                </a:lnTo>
                <a:lnTo>
                  <a:pt x="319" y="380"/>
                </a:lnTo>
                <a:lnTo>
                  <a:pt x="336" y="385"/>
                </a:lnTo>
                <a:lnTo>
                  <a:pt x="384" y="337"/>
                </a:lnTo>
                <a:lnTo>
                  <a:pt x="379" y="319"/>
                </a:lnTo>
                <a:lnTo>
                  <a:pt x="336" y="287"/>
                </a:lnTo>
                <a:lnTo>
                  <a:pt x="271" y="223"/>
                </a:lnTo>
                <a:lnTo>
                  <a:pt x="265" y="229"/>
                </a:lnTo>
                <a:lnTo>
                  <a:pt x="255" y="224"/>
                </a:lnTo>
                <a:close/>
                <a:moveTo>
                  <a:pt x="140" y="137"/>
                </a:moveTo>
                <a:lnTo>
                  <a:pt x="151" y="126"/>
                </a:lnTo>
                <a:lnTo>
                  <a:pt x="162" y="131"/>
                </a:lnTo>
                <a:lnTo>
                  <a:pt x="156" y="121"/>
                </a:lnTo>
                <a:lnTo>
                  <a:pt x="167" y="110"/>
                </a:lnTo>
                <a:lnTo>
                  <a:pt x="168" y="109"/>
                </a:lnTo>
                <a:cubicBezTo>
                  <a:pt x="171" y="102"/>
                  <a:pt x="172" y="96"/>
                  <a:pt x="172" y="90"/>
                </a:cubicBezTo>
                <a:cubicBezTo>
                  <a:pt x="172" y="44"/>
                  <a:pt x="129" y="0"/>
                  <a:pt x="83" y="1"/>
                </a:cubicBezTo>
                <a:cubicBezTo>
                  <a:pt x="83" y="1"/>
                  <a:pt x="78" y="6"/>
                  <a:pt x="75" y="9"/>
                </a:cubicBezTo>
                <a:cubicBezTo>
                  <a:pt x="111" y="45"/>
                  <a:pt x="108" y="39"/>
                  <a:pt x="108" y="62"/>
                </a:cubicBezTo>
                <a:cubicBezTo>
                  <a:pt x="108" y="80"/>
                  <a:pt x="79" y="109"/>
                  <a:pt x="61" y="109"/>
                </a:cubicBezTo>
                <a:cubicBezTo>
                  <a:pt x="38" y="109"/>
                  <a:pt x="46" y="113"/>
                  <a:pt x="8" y="75"/>
                </a:cubicBezTo>
                <a:cubicBezTo>
                  <a:pt x="5" y="78"/>
                  <a:pt x="0" y="83"/>
                  <a:pt x="0" y="84"/>
                </a:cubicBezTo>
                <a:cubicBezTo>
                  <a:pt x="1" y="129"/>
                  <a:pt x="44" y="173"/>
                  <a:pt x="90" y="173"/>
                </a:cubicBezTo>
                <a:cubicBezTo>
                  <a:pt x="98" y="173"/>
                  <a:pt x="107" y="170"/>
                  <a:pt x="115" y="166"/>
                </a:cubicBezTo>
                <a:lnTo>
                  <a:pt x="117" y="168"/>
                </a:lnTo>
                <a:cubicBezTo>
                  <a:pt x="120" y="160"/>
                  <a:pt x="124" y="153"/>
                  <a:pt x="130" y="147"/>
                </a:cubicBezTo>
                <a:lnTo>
                  <a:pt x="140" y="137"/>
                </a:lnTo>
                <a:close/>
                <a:moveTo>
                  <a:pt x="375" y="37"/>
                </a:moveTo>
                <a:lnTo>
                  <a:pt x="348" y="11"/>
                </a:lnTo>
                <a:cubicBezTo>
                  <a:pt x="341" y="4"/>
                  <a:pt x="332" y="0"/>
                  <a:pt x="322" y="0"/>
                </a:cubicBezTo>
                <a:cubicBezTo>
                  <a:pt x="313" y="0"/>
                  <a:pt x="304" y="4"/>
                  <a:pt x="297" y="11"/>
                </a:cubicBezTo>
                <a:lnTo>
                  <a:pt x="183" y="125"/>
                </a:lnTo>
                <a:cubicBezTo>
                  <a:pt x="186" y="132"/>
                  <a:pt x="183" y="142"/>
                  <a:pt x="178" y="147"/>
                </a:cubicBezTo>
                <a:cubicBezTo>
                  <a:pt x="174" y="151"/>
                  <a:pt x="168" y="154"/>
                  <a:pt x="163" y="154"/>
                </a:cubicBezTo>
                <a:cubicBezTo>
                  <a:pt x="160" y="154"/>
                  <a:pt x="158" y="153"/>
                  <a:pt x="156" y="152"/>
                </a:cubicBezTo>
                <a:lnTo>
                  <a:pt x="146" y="162"/>
                </a:lnTo>
                <a:cubicBezTo>
                  <a:pt x="131" y="176"/>
                  <a:pt x="131" y="199"/>
                  <a:pt x="145" y="213"/>
                </a:cubicBezTo>
                <a:lnTo>
                  <a:pt x="147" y="215"/>
                </a:lnTo>
                <a:lnTo>
                  <a:pt x="58" y="304"/>
                </a:lnTo>
                <a:lnTo>
                  <a:pt x="34" y="313"/>
                </a:lnTo>
                <a:lnTo>
                  <a:pt x="0" y="363"/>
                </a:lnTo>
                <a:lnTo>
                  <a:pt x="22" y="385"/>
                </a:lnTo>
                <a:lnTo>
                  <a:pt x="71" y="351"/>
                </a:lnTo>
                <a:lnTo>
                  <a:pt x="80" y="327"/>
                </a:lnTo>
                <a:lnTo>
                  <a:pt x="170" y="237"/>
                </a:lnTo>
                <a:lnTo>
                  <a:pt x="172" y="240"/>
                </a:lnTo>
                <a:cubicBezTo>
                  <a:pt x="179" y="247"/>
                  <a:pt x="189" y="251"/>
                  <a:pt x="198" y="251"/>
                </a:cubicBezTo>
                <a:cubicBezTo>
                  <a:pt x="207" y="251"/>
                  <a:pt x="216" y="247"/>
                  <a:pt x="224" y="240"/>
                </a:cubicBezTo>
                <a:lnTo>
                  <a:pt x="234" y="230"/>
                </a:lnTo>
                <a:cubicBezTo>
                  <a:pt x="230" y="223"/>
                  <a:pt x="233" y="213"/>
                  <a:pt x="238" y="208"/>
                </a:cubicBezTo>
                <a:cubicBezTo>
                  <a:pt x="242" y="204"/>
                  <a:pt x="248" y="202"/>
                  <a:pt x="254" y="202"/>
                </a:cubicBezTo>
                <a:cubicBezTo>
                  <a:pt x="256" y="202"/>
                  <a:pt x="258" y="202"/>
                  <a:pt x="261" y="203"/>
                </a:cubicBezTo>
                <a:lnTo>
                  <a:pt x="375" y="89"/>
                </a:lnTo>
                <a:cubicBezTo>
                  <a:pt x="389" y="75"/>
                  <a:pt x="389" y="52"/>
                  <a:pt x="375" y="37"/>
                </a:cubicBezTo>
                <a:close/>
              </a:path>
            </a:pathLst>
          </a:custGeom>
          <a:solidFill>
            <a:srgbClr val="F69F1E"/>
          </a:solidFill>
          <a:ln>
            <a:noFill/>
          </a:ln>
        </p:spPr>
        <p:txBody>
          <a:bodyPr vert="horz" wrap="square" lIns="91440" tIns="45720" rIns="91440" bIns="45720" numCol="1" anchor="t" anchorCtr="0" compatLnSpc="1">
            <a:prstTxWarp prst="textNoShape">
              <a:avLst/>
            </a:prstTxWarp>
          </a:bodyPr>
          <a:lstStyle/>
          <a:p>
            <a:endParaRPr lang="zh-CN" altLang="en-US" sz="1500"/>
          </a:p>
        </p:txBody>
      </p:sp>
      <p:sp>
        <p:nvSpPr>
          <p:cNvPr id="83" name="Freeform 35"/>
          <p:cNvSpPr>
            <a:spLocks noEditPoints="1"/>
          </p:cNvSpPr>
          <p:nvPr/>
        </p:nvSpPr>
        <p:spPr bwMode="auto">
          <a:xfrm>
            <a:off x="2099985" y="2166216"/>
            <a:ext cx="294065" cy="318039"/>
          </a:xfrm>
          <a:custGeom>
            <a:avLst/>
            <a:gdLst>
              <a:gd name="T0" fmla="*/ 29 w 433"/>
              <a:gd name="T1" fmla="*/ 29 h 469"/>
              <a:gd name="T2" fmla="*/ 115 w 433"/>
              <a:gd name="T3" fmla="*/ 28 h 469"/>
              <a:gd name="T4" fmla="*/ 208 w 433"/>
              <a:gd name="T5" fmla="*/ 3 h 469"/>
              <a:gd name="T6" fmla="*/ 216 w 433"/>
              <a:gd name="T7" fmla="*/ 0 h 469"/>
              <a:gd name="T8" fmla="*/ 225 w 433"/>
              <a:gd name="T9" fmla="*/ 3 h 469"/>
              <a:gd name="T10" fmla="*/ 318 w 433"/>
              <a:gd name="T11" fmla="*/ 28 h 469"/>
              <a:gd name="T12" fmla="*/ 404 w 433"/>
              <a:gd name="T13" fmla="*/ 29 h 469"/>
              <a:gd name="T14" fmla="*/ 433 w 433"/>
              <a:gd name="T15" fmla="*/ 25 h 469"/>
              <a:gd name="T16" fmla="*/ 433 w 433"/>
              <a:gd name="T17" fmla="*/ 58 h 469"/>
              <a:gd name="T18" fmla="*/ 372 w 433"/>
              <a:gd name="T19" fmla="*/ 355 h 469"/>
              <a:gd name="T20" fmla="*/ 222 w 433"/>
              <a:gd name="T21" fmla="*/ 468 h 469"/>
              <a:gd name="T22" fmla="*/ 216 w 433"/>
              <a:gd name="T23" fmla="*/ 469 h 469"/>
              <a:gd name="T24" fmla="*/ 210 w 433"/>
              <a:gd name="T25" fmla="*/ 468 h 469"/>
              <a:gd name="T26" fmla="*/ 61 w 433"/>
              <a:gd name="T27" fmla="*/ 355 h 469"/>
              <a:gd name="T28" fmla="*/ 0 w 433"/>
              <a:gd name="T29" fmla="*/ 58 h 469"/>
              <a:gd name="T30" fmla="*/ 0 w 433"/>
              <a:gd name="T31" fmla="*/ 25 h 469"/>
              <a:gd name="T32" fmla="*/ 29 w 433"/>
              <a:gd name="T33" fmla="*/ 29 h 469"/>
              <a:gd name="T34" fmla="*/ 216 w 433"/>
              <a:gd name="T35" fmla="*/ 239 h 469"/>
              <a:gd name="T36" fmla="*/ 216 w 433"/>
              <a:gd name="T37" fmla="*/ 239 h 469"/>
              <a:gd name="T38" fmla="*/ 361 w 433"/>
              <a:gd name="T39" fmla="*/ 239 h 469"/>
              <a:gd name="T40" fmla="*/ 380 w 433"/>
              <a:gd name="T41" fmla="*/ 90 h 469"/>
              <a:gd name="T42" fmla="*/ 311 w 433"/>
              <a:gd name="T43" fmla="*/ 86 h 469"/>
              <a:gd name="T44" fmla="*/ 216 w 433"/>
              <a:gd name="T45" fmla="*/ 62 h 469"/>
              <a:gd name="T46" fmla="*/ 216 w 433"/>
              <a:gd name="T47" fmla="*/ 239 h 469"/>
              <a:gd name="T48" fmla="*/ 216 w 433"/>
              <a:gd name="T49" fmla="*/ 409 h 469"/>
              <a:gd name="T50" fmla="*/ 216 w 433"/>
              <a:gd name="T51" fmla="*/ 409 h 469"/>
              <a:gd name="T52" fmla="*/ 216 w 433"/>
              <a:gd name="T53" fmla="*/ 239 h 469"/>
              <a:gd name="T54" fmla="*/ 72 w 433"/>
              <a:gd name="T55" fmla="*/ 239 h 469"/>
              <a:gd name="T56" fmla="*/ 105 w 433"/>
              <a:gd name="T57" fmla="*/ 323 h 469"/>
              <a:gd name="T58" fmla="*/ 216 w 433"/>
              <a:gd name="T59" fmla="*/ 409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33" h="469">
                <a:moveTo>
                  <a:pt x="29" y="29"/>
                </a:moveTo>
                <a:cubicBezTo>
                  <a:pt x="57" y="32"/>
                  <a:pt x="85" y="32"/>
                  <a:pt x="115" y="28"/>
                </a:cubicBezTo>
                <a:cubicBezTo>
                  <a:pt x="145" y="24"/>
                  <a:pt x="176" y="16"/>
                  <a:pt x="208" y="3"/>
                </a:cubicBezTo>
                <a:lnTo>
                  <a:pt x="216" y="0"/>
                </a:lnTo>
                <a:lnTo>
                  <a:pt x="225" y="3"/>
                </a:lnTo>
                <a:cubicBezTo>
                  <a:pt x="257" y="16"/>
                  <a:pt x="288" y="24"/>
                  <a:pt x="318" y="28"/>
                </a:cubicBezTo>
                <a:cubicBezTo>
                  <a:pt x="347" y="32"/>
                  <a:pt x="376" y="32"/>
                  <a:pt x="404" y="29"/>
                </a:cubicBezTo>
                <a:lnTo>
                  <a:pt x="433" y="25"/>
                </a:lnTo>
                <a:lnTo>
                  <a:pt x="433" y="58"/>
                </a:lnTo>
                <a:cubicBezTo>
                  <a:pt x="431" y="199"/>
                  <a:pt x="409" y="293"/>
                  <a:pt x="372" y="355"/>
                </a:cubicBezTo>
                <a:cubicBezTo>
                  <a:pt x="334" y="421"/>
                  <a:pt x="281" y="452"/>
                  <a:pt x="222" y="468"/>
                </a:cubicBezTo>
                <a:lnTo>
                  <a:pt x="216" y="469"/>
                </a:lnTo>
                <a:lnTo>
                  <a:pt x="210" y="468"/>
                </a:lnTo>
                <a:cubicBezTo>
                  <a:pt x="151" y="452"/>
                  <a:pt x="99" y="421"/>
                  <a:pt x="61" y="355"/>
                </a:cubicBezTo>
                <a:cubicBezTo>
                  <a:pt x="24" y="293"/>
                  <a:pt x="1" y="199"/>
                  <a:pt x="0" y="58"/>
                </a:cubicBezTo>
                <a:lnTo>
                  <a:pt x="0" y="25"/>
                </a:lnTo>
                <a:lnTo>
                  <a:pt x="29" y="29"/>
                </a:lnTo>
                <a:close/>
                <a:moveTo>
                  <a:pt x="216" y="239"/>
                </a:moveTo>
                <a:lnTo>
                  <a:pt x="216" y="239"/>
                </a:lnTo>
                <a:lnTo>
                  <a:pt x="361" y="239"/>
                </a:lnTo>
                <a:cubicBezTo>
                  <a:pt x="371" y="198"/>
                  <a:pt x="377" y="149"/>
                  <a:pt x="380" y="90"/>
                </a:cubicBezTo>
                <a:cubicBezTo>
                  <a:pt x="357" y="91"/>
                  <a:pt x="335" y="90"/>
                  <a:pt x="311" y="86"/>
                </a:cubicBezTo>
                <a:cubicBezTo>
                  <a:pt x="281" y="82"/>
                  <a:pt x="249" y="74"/>
                  <a:pt x="216" y="62"/>
                </a:cubicBezTo>
                <a:lnTo>
                  <a:pt x="216" y="239"/>
                </a:lnTo>
                <a:close/>
                <a:moveTo>
                  <a:pt x="216" y="409"/>
                </a:moveTo>
                <a:lnTo>
                  <a:pt x="216" y="409"/>
                </a:lnTo>
                <a:lnTo>
                  <a:pt x="216" y="239"/>
                </a:lnTo>
                <a:lnTo>
                  <a:pt x="72" y="239"/>
                </a:lnTo>
                <a:cubicBezTo>
                  <a:pt x="80" y="273"/>
                  <a:pt x="92" y="301"/>
                  <a:pt x="105" y="323"/>
                </a:cubicBezTo>
                <a:cubicBezTo>
                  <a:pt x="133" y="372"/>
                  <a:pt x="172" y="396"/>
                  <a:pt x="216" y="409"/>
                </a:cubicBezTo>
                <a:close/>
              </a:path>
            </a:pathLst>
          </a:custGeom>
          <a:solidFill>
            <a:srgbClr val="EA5E66"/>
          </a:solidFill>
          <a:ln>
            <a:noFill/>
          </a:ln>
        </p:spPr>
        <p:txBody>
          <a:bodyPr vert="horz" wrap="square" lIns="91440" tIns="45720" rIns="91440" bIns="45720" numCol="1" anchor="t" anchorCtr="0" compatLnSpc="1">
            <a:prstTxWarp prst="textNoShape">
              <a:avLst/>
            </a:prstTxWarp>
          </a:bodyPr>
          <a:lstStyle/>
          <a:p>
            <a:endParaRPr lang="zh-CN" altLang="en-US" sz="1500"/>
          </a:p>
        </p:txBody>
      </p:sp>
      <p:sp>
        <p:nvSpPr>
          <p:cNvPr id="84" name="Freeform 20"/>
          <p:cNvSpPr>
            <a:spLocks noEditPoints="1"/>
          </p:cNvSpPr>
          <p:nvPr/>
        </p:nvSpPr>
        <p:spPr bwMode="auto">
          <a:xfrm>
            <a:off x="1959354" y="5071935"/>
            <a:ext cx="287664" cy="361960"/>
          </a:xfrm>
          <a:custGeom>
            <a:avLst/>
            <a:gdLst>
              <a:gd name="T0" fmla="*/ 41 w 355"/>
              <a:gd name="T1" fmla="*/ 121 h 447"/>
              <a:gd name="T2" fmla="*/ 60 w 355"/>
              <a:gd name="T3" fmla="*/ 238 h 447"/>
              <a:gd name="T4" fmla="*/ 174 w 355"/>
              <a:gd name="T5" fmla="*/ 22 h 447"/>
              <a:gd name="T6" fmla="*/ 291 w 355"/>
              <a:gd name="T7" fmla="*/ 235 h 447"/>
              <a:gd name="T8" fmla="*/ 213 w 355"/>
              <a:gd name="T9" fmla="*/ 296 h 447"/>
              <a:gd name="T10" fmla="*/ 217 w 355"/>
              <a:gd name="T11" fmla="*/ 310 h 447"/>
              <a:gd name="T12" fmla="*/ 304 w 355"/>
              <a:gd name="T13" fmla="*/ 236 h 447"/>
              <a:gd name="T14" fmla="*/ 312 w 355"/>
              <a:gd name="T15" fmla="*/ 122 h 447"/>
              <a:gd name="T16" fmla="*/ 167 w 355"/>
              <a:gd name="T17" fmla="*/ 0 h 447"/>
              <a:gd name="T18" fmla="*/ 175 w 355"/>
              <a:gd name="T19" fmla="*/ 57 h 447"/>
              <a:gd name="T20" fmla="*/ 213 w 355"/>
              <a:gd name="T21" fmla="*/ 96 h 447"/>
              <a:gd name="T22" fmla="*/ 175 w 355"/>
              <a:gd name="T23" fmla="*/ 57 h 447"/>
              <a:gd name="T24" fmla="*/ 132 w 355"/>
              <a:gd name="T25" fmla="*/ 173 h 447"/>
              <a:gd name="T26" fmla="*/ 132 w 355"/>
              <a:gd name="T27" fmla="*/ 209 h 447"/>
              <a:gd name="T28" fmla="*/ 132 w 355"/>
              <a:gd name="T29" fmla="*/ 173 h 447"/>
              <a:gd name="T30" fmla="*/ 223 w 355"/>
              <a:gd name="T31" fmla="*/ 173 h 447"/>
              <a:gd name="T32" fmla="*/ 223 w 355"/>
              <a:gd name="T33" fmla="*/ 209 h 447"/>
              <a:gd name="T34" fmla="*/ 223 w 355"/>
              <a:gd name="T35" fmla="*/ 173 h 447"/>
              <a:gd name="T36" fmla="*/ 190 w 355"/>
              <a:gd name="T37" fmla="*/ 292 h 447"/>
              <a:gd name="T38" fmla="*/ 157 w 355"/>
              <a:gd name="T39" fmla="*/ 303 h 447"/>
              <a:gd name="T40" fmla="*/ 171 w 355"/>
              <a:gd name="T41" fmla="*/ 325 h 447"/>
              <a:gd name="T42" fmla="*/ 204 w 355"/>
              <a:gd name="T43" fmla="*/ 313 h 447"/>
              <a:gd name="T44" fmla="*/ 190 w 355"/>
              <a:gd name="T45" fmla="*/ 292 h 447"/>
              <a:gd name="T46" fmla="*/ 252 w 355"/>
              <a:gd name="T47" fmla="*/ 312 h 447"/>
              <a:gd name="T48" fmla="*/ 223 w 355"/>
              <a:gd name="T49" fmla="*/ 447 h 447"/>
              <a:gd name="T50" fmla="*/ 252 w 355"/>
              <a:gd name="T51" fmla="*/ 312 h 447"/>
              <a:gd name="T52" fmla="*/ 108 w 355"/>
              <a:gd name="T53" fmla="*/ 315 h 447"/>
              <a:gd name="T54" fmla="*/ 132 w 355"/>
              <a:gd name="T55" fmla="*/ 447 h 447"/>
              <a:gd name="T56" fmla="*/ 108 w 355"/>
              <a:gd name="T57" fmla="*/ 315 h 447"/>
              <a:gd name="T58" fmla="*/ 156 w 355"/>
              <a:gd name="T59" fmla="*/ 341 h 447"/>
              <a:gd name="T60" fmla="*/ 157 w 355"/>
              <a:gd name="T61" fmla="*/ 447 h 447"/>
              <a:gd name="T62" fmla="*/ 205 w 355"/>
              <a:gd name="T63" fmla="*/ 344 h 447"/>
              <a:gd name="T64" fmla="*/ 156 w 355"/>
              <a:gd name="T65" fmla="*/ 341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55" h="447">
                <a:moveTo>
                  <a:pt x="167" y="0"/>
                </a:moveTo>
                <a:cubicBezTo>
                  <a:pt x="95" y="2"/>
                  <a:pt x="46" y="57"/>
                  <a:pt x="41" y="121"/>
                </a:cubicBezTo>
                <a:cubicBezTo>
                  <a:pt x="18" y="130"/>
                  <a:pt x="1" y="152"/>
                  <a:pt x="2" y="178"/>
                </a:cubicBezTo>
                <a:cubicBezTo>
                  <a:pt x="4" y="237"/>
                  <a:pt x="28" y="238"/>
                  <a:pt x="60" y="238"/>
                </a:cubicBezTo>
                <a:lnTo>
                  <a:pt x="60" y="125"/>
                </a:lnTo>
                <a:cubicBezTo>
                  <a:pt x="60" y="76"/>
                  <a:pt x="108" y="22"/>
                  <a:pt x="174" y="22"/>
                </a:cubicBezTo>
                <a:cubicBezTo>
                  <a:pt x="239" y="22"/>
                  <a:pt x="275" y="73"/>
                  <a:pt x="291" y="118"/>
                </a:cubicBezTo>
                <a:lnTo>
                  <a:pt x="291" y="235"/>
                </a:lnTo>
                <a:cubicBezTo>
                  <a:pt x="288" y="242"/>
                  <a:pt x="279" y="251"/>
                  <a:pt x="263" y="266"/>
                </a:cubicBezTo>
                <a:cubicBezTo>
                  <a:pt x="243" y="286"/>
                  <a:pt x="213" y="296"/>
                  <a:pt x="213" y="296"/>
                </a:cubicBezTo>
                <a:cubicBezTo>
                  <a:pt x="210" y="297"/>
                  <a:pt x="207" y="301"/>
                  <a:pt x="208" y="305"/>
                </a:cubicBezTo>
                <a:cubicBezTo>
                  <a:pt x="209" y="309"/>
                  <a:pt x="214" y="312"/>
                  <a:pt x="217" y="310"/>
                </a:cubicBezTo>
                <a:cubicBezTo>
                  <a:pt x="217" y="310"/>
                  <a:pt x="248" y="300"/>
                  <a:pt x="271" y="277"/>
                </a:cubicBezTo>
                <a:cubicBezTo>
                  <a:pt x="294" y="255"/>
                  <a:pt x="304" y="237"/>
                  <a:pt x="304" y="236"/>
                </a:cubicBezTo>
                <a:cubicBezTo>
                  <a:pt x="329" y="230"/>
                  <a:pt x="348" y="230"/>
                  <a:pt x="348" y="178"/>
                </a:cubicBezTo>
                <a:cubicBezTo>
                  <a:pt x="348" y="153"/>
                  <a:pt x="333" y="131"/>
                  <a:pt x="312" y="122"/>
                </a:cubicBezTo>
                <a:cubicBezTo>
                  <a:pt x="296" y="63"/>
                  <a:pt x="247" y="2"/>
                  <a:pt x="174" y="0"/>
                </a:cubicBezTo>
                <a:cubicBezTo>
                  <a:pt x="171" y="0"/>
                  <a:pt x="169" y="0"/>
                  <a:pt x="167" y="0"/>
                </a:cubicBezTo>
                <a:close/>
                <a:moveTo>
                  <a:pt x="175" y="57"/>
                </a:moveTo>
                <a:lnTo>
                  <a:pt x="175" y="57"/>
                </a:lnTo>
                <a:cubicBezTo>
                  <a:pt x="92" y="57"/>
                  <a:pt x="52" y="120"/>
                  <a:pt x="70" y="185"/>
                </a:cubicBezTo>
                <a:cubicBezTo>
                  <a:pt x="70" y="185"/>
                  <a:pt x="212" y="126"/>
                  <a:pt x="213" y="96"/>
                </a:cubicBezTo>
                <a:cubicBezTo>
                  <a:pt x="244" y="138"/>
                  <a:pt x="280" y="155"/>
                  <a:pt x="280" y="155"/>
                </a:cubicBezTo>
                <a:cubicBezTo>
                  <a:pt x="276" y="83"/>
                  <a:pt x="243" y="58"/>
                  <a:pt x="175" y="57"/>
                </a:cubicBezTo>
                <a:close/>
                <a:moveTo>
                  <a:pt x="132" y="173"/>
                </a:moveTo>
                <a:lnTo>
                  <a:pt x="132" y="173"/>
                </a:lnTo>
                <a:cubicBezTo>
                  <a:pt x="120" y="173"/>
                  <a:pt x="111" y="181"/>
                  <a:pt x="111" y="191"/>
                </a:cubicBezTo>
                <a:cubicBezTo>
                  <a:pt x="111" y="201"/>
                  <a:pt x="120" y="209"/>
                  <a:pt x="132" y="209"/>
                </a:cubicBezTo>
                <a:cubicBezTo>
                  <a:pt x="144" y="209"/>
                  <a:pt x="154" y="201"/>
                  <a:pt x="154" y="191"/>
                </a:cubicBezTo>
                <a:cubicBezTo>
                  <a:pt x="154" y="181"/>
                  <a:pt x="144" y="173"/>
                  <a:pt x="132" y="173"/>
                </a:cubicBezTo>
                <a:close/>
                <a:moveTo>
                  <a:pt x="223" y="173"/>
                </a:moveTo>
                <a:lnTo>
                  <a:pt x="223" y="173"/>
                </a:lnTo>
                <a:cubicBezTo>
                  <a:pt x="211" y="173"/>
                  <a:pt x="201" y="181"/>
                  <a:pt x="201" y="191"/>
                </a:cubicBezTo>
                <a:cubicBezTo>
                  <a:pt x="201" y="201"/>
                  <a:pt x="211" y="209"/>
                  <a:pt x="223" y="209"/>
                </a:cubicBezTo>
                <a:cubicBezTo>
                  <a:pt x="235" y="209"/>
                  <a:pt x="245" y="201"/>
                  <a:pt x="245" y="191"/>
                </a:cubicBezTo>
                <a:cubicBezTo>
                  <a:pt x="245" y="181"/>
                  <a:pt x="235" y="173"/>
                  <a:pt x="223" y="173"/>
                </a:cubicBezTo>
                <a:close/>
                <a:moveTo>
                  <a:pt x="190" y="292"/>
                </a:moveTo>
                <a:lnTo>
                  <a:pt x="190" y="292"/>
                </a:lnTo>
                <a:lnTo>
                  <a:pt x="169" y="293"/>
                </a:lnTo>
                <a:cubicBezTo>
                  <a:pt x="162" y="294"/>
                  <a:pt x="157" y="299"/>
                  <a:pt x="157" y="303"/>
                </a:cubicBezTo>
                <a:lnTo>
                  <a:pt x="158" y="318"/>
                </a:lnTo>
                <a:cubicBezTo>
                  <a:pt x="158" y="322"/>
                  <a:pt x="164" y="326"/>
                  <a:pt x="171" y="325"/>
                </a:cubicBezTo>
                <a:lnTo>
                  <a:pt x="192" y="323"/>
                </a:lnTo>
                <a:cubicBezTo>
                  <a:pt x="198" y="322"/>
                  <a:pt x="204" y="318"/>
                  <a:pt x="204" y="313"/>
                </a:cubicBezTo>
                <a:lnTo>
                  <a:pt x="203" y="299"/>
                </a:lnTo>
                <a:cubicBezTo>
                  <a:pt x="202" y="295"/>
                  <a:pt x="196" y="291"/>
                  <a:pt x="190" y="292"/>
                </a:cubicBezTo>
                <a:close/>
                <a:moveTo>
                  <a:pt x="252" y="312"/>
                </a:moveTo>
                <a:lnTo>
                  <a:pt x="252" y="312"/>
                </a:lnTo>
                <a:cubicBezTo>
                  <a:pt x="246" y="313"/>
                  <a:pt x="241" y="314"/>
                  <a:pt x="235" y="316"/>
                </a:cubicBezTo>
                <a:lnTo>
                  <a:pt x="223" y="447"/>
                </a:lnTo>
                <a:lnTo>
                  <a:pt x="355" y="447"/>
                </a:lnTo>
                <a:cubicBezTo>
                  <a:pt x="336" y="406"/>
                  <a:pt x="302" y="310"/>
                  <a:pt x="252" y="312"/>
                </a:cubicBezTo>
                <a:close/>
                <a:moveTo>
                  <a:pt x="108" y="315"/>
                </a:moveTo>
                <a:lnTo>
                  <a:pt x="108" y="315"/>
                </a:lnTo>
                <a:cubicBezTo>
                  <a:pt x="49" y="318"/>
                  <a:pt x="20" y="404"/>
                  <a:pt x="0" y="447"/>
                </a:cubicBezTo>
                <a:lnTo>
                  <a:pt x="132" y="447"/>
                </a:lnTo>
                <a:lnTo>
                  <a:pt x="120" y="316"/>
                </a:lnTo>
                <a:cubicBezTo>
                  <a:pt x="116" y="315"/>
                  <a:pt x="112" y="315"/>
                  <a:pt x="108" y="315"/>
                </a:cubicBezTo>
                <a:close/>
                <a:moveTo>
                  <a:pt x="156" y="341"/>
                </a:moveTo>
                <a:lnTo>
                  <a:pt x="156" y="341"/>
                </a:lnTo>
                <a:cubicBezTo>
                  <a:pt x="152" y="341"/>
                  <a:pt x="150" y="343"/>
                  <a:pt x="150" y="344"/>
                </a:cubicBezTo>
                <a:lnTo>
                  <a:pt x="157" y="447"/>
                </a:lnTo>
                <a:lnTo>
                  <a:pt x="198" y="447"/>
                </a:lnTo>
                <a:lnTo>
                  <a:pt x="205" y="344"/>
                </a:lnTo>
                <a:cubicBezTo>
                  <a:pt x="205" y="343"/>
                  <a:pt x="203" y="341"/>
                  <a:pt x="200" y="341"/>
                </a:cubicBezTo>
                <a:lnTo>
                  <a:pt x="156" y="341"/>
                </a:lnTo>
                <a:close/>
              </a:path>
            </a:pathLst>
          </a:custGeom>
          <a:solidFill>
            <a:srgbClr val="0099A9"/>
          </a:solidFill>
          <a:ln>
            <a:noFill/>
          </a:ln>
        </p:spPr>
        <p:txBody>
          <a:bodyPr vert="horz" wrap="square" lIns="91440" tIns="45720" rIns="91440" bIns="45720" numCol="1" anchor="t" anchorCtr="0" compatLnSpc="1">
            <a:prstTxWarp prst="textNoShape">
              <a:avLst/>
            </a:prstTxWarp>
          </a:bodyPr>
          <a:lstStyle/>
          <a:p>
            <a:endParaRPr lang="zh-CN" altLang="en-US" sz="1500"/>
          </a:p>
        </p:txBody>
      </p:sp>
    </p:spTree>
    <p:extLst>
      <p:ext uri="{BB962C8B-B14F-4D97-AF65-F5344CB8AC3E}">
        <p14:creationId xmlns:p14="http://schemas.microsoft.com/office/powerpoint/2010/main" val="124926254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65"/>
                                        </p:tgtEl>
                                        <p:attrNameLst>
                                          <p:attrName>style.visibility</p:attrName>
                                        </p:attrNameLst>
                                      </p:cBhvr>
                                      <p:to>
                                        <p:strVal val="visible"/>
                                      </p:to>
                                    </p:set>
                                    <p:animEffect transition="in" filter="wipe(down)">
                                      <p:cBhvr>
                                        <p:cTn id="11" dur="500"/>
                                        <p:tgtEl>
                                          <p:spTgt spid="65"/>
                                        </p:tgtEl>
                                      </p:cBhvr>
                                    </p:animEffect>
                                  </p:childTnLst>
                                </p:cTn>
                              </p:par>
                              <p:par>
                                <p:cTn id="12" presetID="22" presetClass="entr" presetSubtype="1" fill="hold" grpId="0" nodeType="withEffect">
                                  <p:stCondLst>
                                    <p:cond delay="300"/>
                                  </p:stCondLst>
                                  <p:childTnLst>
                                    <p:set>
                                      <p:cBhvr>
                                        <p:cTn id="13" dur="1" fill="hold">
                                          <p:stCondLst>
                                            <p:cond delay="0"/>
                                          </p:stCondLst>
                                        </p:cTn>
                                        <p:tgtEl>
                                          <p:spTgt spid="66"/>
                                        </p:tgtEl>
                                        <p:attrNameLst>
                                          <p:attrName>style.visibility</p:attrName>
                                        </p:attrNameLst>
                                      </p:cBhvr>
                                      <p:to>
                                        <p:strVal val="visible"/>
                                      </p:to>
                                    </p:set>
                                    <p:animEffect transition="in" filter="wipe(up)">
                                      <p:cBhvr>
                                        <p:cTn id="14" dur="500"/>
                                        <p:tgtEl>
                                          <p:spTgt spid="66"/>
                                        </p:tgtEl>
                                      </p:cBhvr>
                                    </p:animEffect>
                                  </p:childTnLst>
                                </p:cTn>
                              </p:par>
                            </p:childTnLst>
                          </p:cTn>
                        </p:par>
                        <p:par>
                          <p:cTn id="15" fill="hold">
                            <p:stCondLst>
                              <p:cond delay="1300"/>
                            </p:stCondLst>
                            <p:childTnLst>
                              <p:par>
                                <p:cTn id="16" presetID="23" presetClass="entr" presetSubtype="36" fill="hold" grpId="0" nodeType="afterEffect">
                                  <p:stCondLst>
                                    <p:cond delay="0"/>
                                  </p:stCondLst>
                                  <p:childTnLst>
                                    <p:set>
                                      <p:cBhvr>
                                        <p:cTn id="17" dur="1" fill="hold">
                                          <p:stCondLst>
                                            <p:cond delay="0"/>
                                          </p:stCondLst>
                                        </p:cTn>
                                        <p:tgtEl>
                                          <p:spTgt spid="69"/>
                                        </p:tgtEl>
                                        <p:attrNameLst>
                                          <p:attrName>style.visibility</p:attrName>
                                        </p:attrNameLst>
                                      </p:cBhvr>
                                      <p:to>
                                        <p:strVal val="visible"/>
                                      </p:to>
                                    </p:set>
                                    <p:anim calcmode="lin" valueType="num">
                                      <p:cBhvr>
                                        <p:cTn id="18" dur="500" fill="hold"/>
                                        <p:tgtEl>
                                          <p:spTgt spid="69"/>
                                        </p:tgtEl>
                                        <p:attrNameLst>
                                          <p:attrName>ppt_w</p:attrName>
                                        </p:attrNameLst>
                                      </p:cBhvr>
                                      <p:tavLst>
                                        <p:tav tm="0">
                                          <p:val>
                                            <p:strVal val="(6*min(max(#ppt_w*#ppt_h,.3),1)-7.4)/-.7*#ppt_w"/>
                                          </p:val>
                                        </p:tav>
                                        <p:tav tm="100000">
                                          <p:val>
                                            <p:strVal val="#ppt_w"/>
                                          </p:val>
                                        </p:tav>
                                      </p:tavLst>
                                    </p:anim>
                                    <p:anim calcmode="lin" valueType="num">
                                      <p:cBhvr>
                                        <p:cTn id="19" dur="500" fill="hold"/>
                                        <p:tgtEl>
                                          <p:spTgt spid="69"/>
                                        </p:tgtEl>
                                        <p:attrNameLst>
                                          <p:attrName>ppt_h</p:attrName>
                                        </p:attrNameLst>
                                      </p:cBhvr>
                                      <p:tavLst>
                                        <p:tav tm="0">
                                          <p:val>
                                            <p:strVal val="(6*min(max(#ppt_w*#ppt_h,.3),1)-7.4)/-.7*#ppt_h"/>
                                          </p:val>
                                        </p:tav>
                                        <p:tav tm="100000">
                                          <p:val>
                                            <p:strVal val="#ppt_h"/>
                                          </p:val>
                                        </p:tav>
                                      </p:tavLst>
                                    </p:anim>
                                    <p:anim calcmode="lin" valueType="num">
                                      <p:cBhvr>
                                        <p:cTn id="20" dur="500" fill="hold"/>
                                        <p:tgtEl>
                                          <p:spTgt spid="69"/>
                                        </p:tgtEl>
                                        <p:attrNameLst>
                                          <p:attrName>ppt_x</p:attrName>
                                        </p:attrNameLst>
                                      </p:cBhvr>
                                      <p:tavLst>
                                        <p:tav tm="0">
                                          <p:val>
                                            <p:fltVal val="0.5"/>
                                          </p:val>
                                        </p:tav>
                                        <p:tav tm="100000">
                                          <p:val>
                                            <p:strVal val="#ppt_x"/>
                                          </p:val>
                                        </p:tav>
                                      </p:tavLst>
                                    </p:anim>
                                    <p:anim calcmode="lin" valueType="num">
                                      <p:cBhvr>
                                        <p:cTn id="21" dur="500" fill="hold"/>
                                        <p:tgtEl>
                                          <p:spTgt spid="69"/>
                                        </p:tgtEl>
                                        <p:attrNameLst>
                                          <p:attrName>ppt_y</p:attrName>
                                        </p:attrNameLst>
                                      </p:cBhvr>
                                      <p:tavLst>
                                        <p:tav tm="0">
                                          <p:val>
                                            <p:strVal val="1+(6*min(max(#ppt_w*#ppt_h,.3),1)-7.4)/-.7*#ppt_h/2"/>
                                          </p:val>
                                        </p:tav>
                                        <p:tav tm="100000">
                                          <p:val>
                                            <p:strVal val="#ppt_y"/>
                                          </p:val>
                                        </p:tav>
                                      </p:tavLst>
                                    </p:anim>
                                  </p:childTnLst>
                                </p:cTn>
                              </p:par>
                            </p:childTnLst>
                          </p:cTn>
                        </p:par>
                        <p:par>
                          <p:cTn id="22" fill="hold">
                            <p:stCondLst>
                              <p:cond delay="1800"/>
                            </p:stCondLst>
                            <p:childTnLst>
                              <p:par>
                                <p:cTn id="23" presetID="22" presetClass="entr" presetSubtype="8" fill="hold" grpId="0" nodeType="afterEffect">
                                  <p:stCondLst>
                                    <p:cond delay="0"/>
                                  </p:stCondLst>
                                  <p:childTnLst>
                                    <p:set>
                                      <p:cBhvr>
                                        <p:cTn id="24" dur="1" fill="hold">
                                          <p:stCondLst>
                                            <p:cond delay="0"/>
                                          </p:stCondLst>
                                        </p:cTn>
                                        <p:tgtEl>
                                          <p:spTgt spid="64"/>
                                        </p:tgtEl>
                                        <p:attrNameLst>
                                          <p:attrName>style.visibility</p:attrName>
                                        </p:attrNameLst>
                                      </p:cBhvr>
                                      <p:to>
                                        <p:strVal val="visible"/>
                                      </p:to>
                                    </p:set>
                                    <p:animEffect transition="in" filter="wipe(left)">
                                      <p:cBhvr>
                                        <p:cTn id="25" dur="500"/>
                                        <p:tgtEl>
                                          <p:spTgt spid="64"/>
                                        </p:tgtEl>
                                      </p:cBhvr>
                                    </p:animEffect>
                                  </p:childTnLst>
                                </p:cTn>
                              </p:par>
                              <p:par>
                                <p:cTn id="26" presetID="22" presetClass="entr" presetSubtype="2" fill="hold" grpId="0" nodeType="withEffect">
                                  <p:stCondLst>
                                    <p:cond delay="300"/>
                                  </p:stCondLst>
                                  <p:childTnLst>
                                    <p:set>
                                      <p:cBhvr>
                                        <p:cTn id="27" dur="1" fill="hold">
                                          <p:stCondLst>
                                            <p:cond delay="0"/>
                                          </p:stCondLst>
                                        </p:cTn>
                                        <p:tgtEl>
                                          <p:spTgt spid="63"/>
                                        </p:tgtEl>
                                        <p:attrNameLst>
                                          <p:attrName>style.visibility</p:attrName>
                                        </p:attrNameLst>
                                      </p:cBhvr>
                                      <p:to>
                                        <p:strVal val="visible"/>
                                      </p:to>
                                    </p:set>
                                    <p:animEffect transition="in" filter="wipe(right)">
                                      <p:cBhvr>
                                        <p:cTn id="28" dur="500"/>
                                        <p:tgtEl>
                                          <p:spTgt spid="63"/>
                                        </p:tgtEl>
                                      </p:cBhvr>
                                    </p:animEffect>
                                  </p:childTnLst>
                                </p:cTn>
                              </p:par>
                            </p:childTnLst>
                          </p:cTn>
                        </p:par>
                        <p:par>
                          <p:cTn id="29" fill="hold">
                            <p:stCondLst>
                              <p:cond delay="2600"/>
                            </p:stCondLst>
                            <p:childTnLst>
                              <p:par>
                                <p:cTn id="30" presetID="23" presetClass="entr" presetSubtype="36" fill="hold" grpId="0" nodeType="afterEffect">
                                  <p:stCondLst>
                                    <p:cond delay="0"/>
                                  </p:stCondLst>
                                  <p:childTnLst>
                                    <p:set>
                                      <p:cBhvr>
                                        <p:cTn id="31" dur="1" fill="hold">
                                          <p:stCondLst>
                                            <p:cond delay="0"/>
                                          </p:stCondLst>
                                        </p:cTn>
                                        <p:tgtEl>
                                          <p:spTgt spid="72"/>
                                        </p:tgtEl>
                                        <p:attrNameLst>
                                          <p:attrName>style.visibility</p:attrName>
                                        </p:attrNameLst>
                                      </p:cBhvr>
                                      <p:to>
                                        <p:strVal val="visible"/>
                                      </p:to>
                                    </p:set>
                                    <p:anim calcmode="lin" valueType="num">
                                      <p:cBhvr>
                                        <p:cTn id="32" dur="500" fill="hold"/>
                                        <p:tgtEl>
                                          <p:spTgt spid="72"/>
                                        </p:tgtEl>
                                        <p:attrNameLst>
                                          <p:attrName>ppt_w</p:attrName>
                                        </p:attrNameLst>
                                      </p:cBhvr>
                                      <p:tavLst>
                                        <p:tav tm="0">
                                          <p:val>
                                            <p:strVal val="(6*min(max(#ppt_w*#ppt_h,.3),1)-7.4)/-.7*#ppt_w"/>
                                          </p:val>
                                        </p:tav>
                                        <p:tav tm="100000">
                                          <p:val>
                                            <p:strVal val="#ppt_w"/>
                                          </p:val>
                                        </p:tav>
                                      </p:tavLst>
                                    </p:anim>
                                    <p:anim calcmode="lin" valueType="num">
                                      <p:cBhvr>
                                        <p:cTn id="33" dur="500" fill="hold"/>
                                        <p:tgtEl>
                                          <p:spTgt spid="72"/>
                                        </p:tgtEl>
                                        <p:attrNameLst>
                                          <p:attrName>ppt_h</p:attrName>
                                        </p:attrNameLst>
                                      </p:cBhvr>
                                      <p:tavLst>
                                        <p:tav tm="0">
                                          <p:val>
                                            <p:strVal val="(6*min(max(#ppt_w*#ppt_h,.3),1)-7.4)/-.7*#ppt_h"/>
                                          </p:val>
                                        </p:tav>
                                        <p:tav tm="100000">
                                          <p:val>
                                            <p:strVal val="#ppt_h"/>
                                          </p:val>
                                        </p:tav>
                                      </p:tavLst>
                                    </p:anim>
                                    <p:anim calcmode="lin" valueType="num">
                                      <p:cBhvr>
                                        <p:cTn id="34" dur="500" fill="hold"/>
                                        <p:tgtEl>
                                          <p:spTgt spid="72"/>
                                        </p:tgtEl>
                                        <p:attrNameLst>
                                          <p:attrName>ppt_x</p:attrName>
                                        </p:attrNameLst>
                                      </p:cBhvr>
                                      <p:tavLst>
                                        <p:tav tm="0">
                                          <p:val>
                                            <p:fltVal val="0.5"/>
                                          </p:val>
                                        </p:tav>
                                        <p:tav tm="100000">
                                          <p:val>
                                            <p:strVal val="#ppt_x"/>
                                          </p:val>
                                        </p:tav>
                                      </p:tavLst>
                                    </p:anim>
                                    <p:anim calcmode="lin" valueType="num">
                                      <p:cBhvr>
                                        <p:cTn id="35" dur="500" fill="hold"/>
                                        <p:tgtEl>
                                          <p:spTgt spid="72"/>
                                        </p:tgtEl>
                                        <p:attrNameLst>
                                          <p:attrName>ppt_y</p:attrName>
                                        </p:attrNameLst>
                                      </p:cBhvr>
                                      <p:tavLst>
                                        <p:tav tm="0">
                                          <p:val>
                                            <p:strVal val="1+(6*min(max(#ppt_w*#ppt_h,.3),1)-7.4)/-.7*#ppt_h/2"/>
                                          </p:val>
                                        </p:tav>
                                        <p:tav tm="100000">
                                          <p:val>
                                            <p:strVal val="#ppt_y"/>
                                          </p:val>
                                        </p:tav>
                                      </p:tavLst>
                                    </p:anim>
                                  </p:childTnLst>
                                </p:cTn>
                              </p:par>
                            </p:childTnLst>
                          </p:cTn>
                        </p:par>
                        <p:par>
                          <p:cTn id="36" fill="hold">
                            <p:stCondLst>
                              <p:cond delay="3100"/>
                            </p:stCondLst>
                            <p:childTnLst>
                              <p:par>
                                <p:cTn id="37" presetID="22" presetClass="entr" presetSubtype="1" fill="hold" grpId="0" nodeType="afterEffect">
                                  <p:stCondLst>
                                    <p:cond delay="0"/>
                                  </p:stCondLst>
                                  <p:childTnLst>
                                    <p:set>
                                      <p:cBhvr>
                                        <p:cTn id="38" dur="1" fill="hold">
                                          <p:stCondLst>
                                            <p:cond delay="0"/>
                                          </p:stCondLst>
                                        </p:cTn>
                                        <p:tgtEl>
                                          <p:spTgt spid="67"/>
                                        </p:tgtEl>
                                        <p:attrNameLst>
                                          <p:attrName>style.visibility</p:attrName>
                                        </p:attrNameLst>
                                      </p:cBhvr>
                                      <p:to>
                                        <p:strVal val="visible"/>
                                      </p:to>
                                    </p:set>
                                    <p:animEffect transition="in" filter="wipe(up)">
                                      <p:cBhvr>
                                        <p:cTn id="39" dur="500"/>
                                        <p:tgtEl>
                                          <p:spTgt spid="67"/>
                                        </p:tgtEl>
                                      </p:cBhvr>
                                    </p:animEffect>
                                  </p:childTnLst>
                                </p:cTn>
                              </p:par>
                              <p:par>
                                <p:cTn id="40" presetID="22" presetClass="entr" presetSubtype="4" fill="hold" grpId="0" nodeType="withEffect">
                                  <p:stCondLst>
                                    <p:cond delay="300"/>
                                  </p:stCondLst>
                                  <p:childTnLst>
                                    <p:set>
                                      <p:cBhvr>
                                        <p:cTn id="41" dur="1" fill="hold">
                                          <p:stCondLst>
                                            <p:cond delay="0"/>
                                          </p:stCondLst>
                                        </p:cTn>
                                        <p:tgtEl>
                                          <p:spTgt spid="68"/>
                                        </p:tgtEl>
                                        <p:attrNameLst>
                                          <p:attrName>style.visibility</p:attrName>
                                        </p:attrNameLst>
                                      </p:cBhvr>
                                      <p:to>
                                        <p:strVal val="visible"/>
                                      </p:to>
                                    </p:set>
                                    <p:animEffect transition="in" filter="wipe(down)">
                                      <p:cBhvr>
                                        <p:cTn id="42" dur="500"/>
                                        <p:tgtEl>
                                          <p:spTgt spid="68"/>
                                        </p:tgtEl>
                                      </p:cBhvr>
                                    </p:animEffect>
                                  </p:childTnLst>
                                </p:cTn>
                              </p:par>
                            </p:childTnLst>
                          </p:cTn>
                        </p:par>
                        <p:par>
                          <p:cTn id="43" fill="hold">
                            <p:stCondLst>
                              <p:cond delay="3900"/>
                            </p:stCondLst>
                            <p:childTnLst>
                              <p:par>
                                <p:cTn id="44" presetID="23" presetClass="entr" presetSubtype="36" fill="hold" grpId="0" nodeType="afterEffect">
                                  <p:stCondLst>
                                    <p:cond delay="0"/>
                                  </p:stCondLst>
                                  <p:childTnLst>
                                    <p:set>
                                      <p:cBhvr>
                                        <p:cTn id="45" dur="1" fill="hold">
                                          <p:stCondLst>
                                            <p:cond delay="0"/>
                                          </p:stCondLst>
                                        </p:cTn>
                                        <p:tgtEl>
                                          <p:spTgt spid="70"/>
                                        </p:tgtEl>
                                        <p:attrNameLst>
                                          <p:attrName>style.visibility</p:attrName>
                                        </p:attrNameLst>
                                      </p:cBhvr>
                                      <p:to>
                                        <p:strVal val="visible"/>
                                      </p:to>
                                    </p:set>
                                    <p:anim calcmode="lin" valueType="num">
                                      <p:cBhvr>
                                        <p:cTn id="46" dur="500" fill="hold"/>
                                        <p:tgtEl>
                                          <p:spTgt spid="70"/>
                                        </p:tgtEl>
                                        <p:attrNameLst>
                                          <p:attrName>ppt_w</p:attrName>
                                        </p:attrNameLst>
                                      </p:cBhvr>
                                      <p:tavLst>
                                        <p:tav tm="0">
                                          <p:val>
                                            <p:strVal val="(6*min(max(#ppt_w*#ppt_h,.3),1)-7.4)/-.7*#ppt_w"/>
                                          </p:val>
                                        </p:tav>
                                        <p:tav tm="100000">
                                          <p:val>
                                            <p:strVal val="#ppt_w"/>
                                          </p:val>
                                        </p:tav>
                                      </p:tavLst>
                                    </p:anim>
                                    <p:anim calcmode="lin" valueType="num">
                                      <p:cBhvr>
                                        <p:cTn id="47" dur="500" fill="hold"/>
                                        <p:tgtEl>
                                          <p:spTgt spid="70"/>
                                        </p:tgtEl>
                                        <p:attrNameLst>
                                          <p:attrName>ppt_h</p:attrName>
                                        </p:attrNameLst>
                                      </p:cBhvr>
                                      <p:tavLst>
                                        <p:tav tm="0">
                                          <p:val>
                                            <p:strVal val="(6*min(max(#ppt_w*#ppt_h,.3),1)-7.4)/-.7*#ppt_h"/>
                                          </p:val>
                                        </p:tav>
                                        <p:tav tm="100000">
                                          <p:val>
                                            <p:strVal val="#ppt_h"/>
                                          </p:val>
                                        </p:tav>
                                      </p:tavLst>
                                    </p:anim>
                                    <p:anim calcmode="lin" valueType="num">
                                      <p:cBhvr>
                                        <p:cTn id="48" dur="500" fill="hold"/>
                                        <p:tgtEl>
                                          <p:spTgt spid="70"/>
                                        </p:tgtEl>
                                        <p:attrNameLst>
                                          <p:attrName>ppt_x</p:attrName>
                                        </p:attrNameLst>
                                      </p:cBhvr>
                                      <p:tavLst>
                                        <p:tav tm="0">
                                          <p:val>
                                            <p:fltVal val="0.5"/>
                                          </p:val>
                                        </p:tav>
                                        <p:tav tm="100000">
                                          <p:val>
                                            <p:strVal val="#ppt_x"/>
                                          </p:val>
                                        </p:tav>
                                      </p:tavLst>
                                    </p:anim>
                                    <p:anim calcmode="lin" valueType="num">
                                      <p:cBhvr>
                                        <p:cTn id="49" dur="500" fill="hold"/>
                                        <p:tgtEl>
                                          <p:spTgt spid="70"/>
                                        </p:tgtEl>
                                        <p:attrNameLst>
                                          <p:attrName>ppt_y</p:attrName>
                                        </p:attrNameLst>
                                      </p:cBhvr>
                                      <p:tavLst>
                                        <p:tav tm="0">
                                          <p:val>
                                            <p:strVal val="1+(6*min(max(#ppt_w*#ppt_h,.3),1)-7.4)/-.7*#ppt_h/2"/>
                                          </p:val>
                                        </p:tav>
                                        <p:tav tm="100000">
                                          <p:val>
                                            <p:strVal val="#ppt_y"/>
                                          </p:val>
                                        </p:tav>
                                      </p:tavLst>
                                    </p:anim>
                                  </p:childTnLst>
                                </p:cTn>
                              </p:par>
                            </p:childTnLst>
                          </p:cTn>
                        </p:par>
                        <p:par>
                          <p:cTn id="50" fill="hold">
                            <p:stCondLst>
                              <p:cond delay="4400"/>
                            </p:stCondLst>
                            <p:childTnLst>
                              <p:par>
                                <p:cTn id="51" presetID="22" presetClass="entr" presetSubtype="2" fill="hold" grpId="0" nodeType="afterEffect">
                                  <p:stCondLst>
                                    <p:cond delay="0"/>
                                  </p:stCondLst>
                                  <p:childTnLst>
                                    <p:set>
                                      <p:cBhvr>
                                        <p:cTn id="52" dur="1" fill="hold">
                                          <p:stCondLst>
                                            <p:cond delay="0"/>
                                          </p:stCondLst>
                                        </p:cTn>
                                        <p:tgtEl>
                                          <p:spTgt spid="61"/>
                                        </p:tgtEl>
                                        <p:attrNameLst>
                                          <p:attrName>style.visibility</p:attrName>
                                        </p:attrNameLst>
                                      </p:cBhvr>
                                      <p:to>
                                        <p:strVal val="visible"/>
                                      </p:to>
                                    </p:set>
                                    <p:animEffect transition="in" filter="wipe(right)">
                                      <p:cBhvr>
                                        <p:cTn id="53" dur="500"/>
                                        <p:tgtEl>
                                          <p:spTgt spid="61"/>
                                        </p:tgtEl>
                                      </p:cBhvr>
                                    </p:animEffect>
                                  </p:childTnLst>
                                </p:cTn>
                              </p:par>
                            </p:childTnLst>
                          </p:cTn>
                        </p:par>
                        <p:par>
                          <p:cTn id="54" fill="hold">
                            <p:stCondLst>
                              <p:cond delay="4900"/>
                            </p:stCondLst>
                            <p:childTnLst>
                              <p:par>
                                <p:cTn id="55" presetID="22" presetClass="entr" presetSubtype="8" fill="hold" grpId="0" nodeType="afterEffect">
                                  <p:stCondLst>
                                    <p:cond delay="0"/>
                                  </p:stCondLst>
                                  <p:childTnLst>
                                    <p:set>
                                      <p:cBhvr>
                                        <p:cTn id="56" dur="1" fill="hold">
                                          <p:stCondLst>
                                            <p:cond delay="0"/>
                                          </p:stCondLst>
                                        </p:cTn>
                                        <p:tgtEl>
                                          <p:spTgt spid="62"/>
                                        </p:tgtEl>
                                        <p:attrNameLst>
                                          <p:attrName>style.visibility</p:attrName>
                                        </p:attrNameLst>
                                      </p:cBhvr>
                                      <p:to>
                                        <p:strVal val="visible"/>
                                      </p:to>
                                    </p:set>
                                    <p:animEffect transition="in" filter="wipe(left)">
                                      <p:cBhvr>
                                        <p:cTn id="57" dur="500"/>
                                        <p:tgtEl>
                                          <p:spTgt spid="62"/>
                                        </p:tgtEl>
                                      </p:cBhvr>
                                    </p:animEffect>
                                  </p:childTnLst>
                                </p:cTn>
                              </p:par>
                            </p:childTnLst>
                          </p:cTn>
                        </p:par>
                        <p:par>
                          <p:cTn id="58" fill="hold">
                            <p:stCondLst>
                              <p:cond delay="5400"/>
                            </p:stCondLst>
                            <p:childTnLst>
                              <p:par>
                                <p:cTn id="59" presetID="23" presetClass="entr" presetSubtype="36" fill="hold" grpId="0" nodeType="afterEffect">
                                  <p:stCondLst>
                                    <p:cond delay="0"/>
                                  </p:stCondLst>
                                  <p:childTnLst>
                                    <p:set>
                                      <p:cBhvr>
                                        <p:cTn id="60" dur="1" fill="hold">
                                          <p:stCondLst>
                                            <p:cond delay="0"/>
                                          </p:stCondLst>
                                        </p:cTn>
                                        <p:tgtEl>
                                          <p:spTgt spid="71"/>
                                        </p:tgtEl>
                                        <p:attrNameLst>
                                          <p:attrName>style.visibility</p:attrName>
                                        </p:attrNameLst>
                                      </p:cBhvr>
                                      <p:to>
                                        <p:strVal val="visible"/>
                                      </p:to>
                                    </p:set>
                                    <p:anim calcmode="lin" valueType="num">
                                      <p:cBhvr>
                                        <p:cTn id="61" dur="500" fill="hold"/>
                                        <p:tgtEl>
                                          <p:spTgt spid="71"/>
                                        </p:tgtEl>
                                        <p:attrNameLst>
                                          <p:attrName>ppt_w</p:attrName>
                                        </p:attrNameLst>
                                      </p:cBhvr>
                                      <p:tavLst>
                                        <p:tav tm="0">
                                          <p:val>
                                            <p:strVal val="(6*min(max(#ppt_w*#ppt_h,.3),1)-7.4)/-.7*#ppt_w"/>
                                          </p:val>
                                        </p:tav>
                                        <p:tav tm="100000">
                                          <p:val>
                                            <p:strVal val="#ppt_w"/>
                                          </p:val>
                                        </p:tav>
                                      </p:tavLst>
                                    </p:anim>
                                    <p:anim calcmode="lin" valueType="num">
                                      <p:cBhvr>
                                        <p:cTn id="62" dur="500" fill="hold"/>
                                        <p:tgtEl>
                                          <p:spTgt spid="71"/>
                                        </p:tgtEl>
                                        <p:attrNameLst>
                                          <p:attrName>ppt_h</p:attrName>
                                        </p:attrNameLst>
                                      </p:cBhvr>
                                      <p:tavLst>
                                        <p:tav tm="0">
                                          <p:val>
                                            <p:strVal val="(6*min(max(#ppt_w*#ppt_h,.3),1)-7.4)/-.7*#ppt_h"/>
                                          </p:val>
                                        </p:tav>
                                        <p:tav tm="100000">
                                          <p:val>
                                            <p:strVal val="#ppt_h"/>
                                          </p:val>
                                        </p:tav>
                                      </p:tavLst>
                                    </p:anim>
                                    <p:anim calcmode="lin" valueType="num">
                                      <p:cBhvr>
                                        <p:cTn id="63" dur="500" fill="hold"/>
                                        <p:tgtEl>
                                          <p:spTgt spid="71"/>
                                        </p:tgtEl>
                                        <p:attrNameLst>
                                          <p:attrName>ppt_x</p:attrName>
                                        </p:attrNameLst>
                                      </p:cBhvr>
                                      <p:tavLst>
                                        <p:tav tm="0">
                                          <p:val>
                                            <p:fltVal val="0.5"/>
                                          </p:val>
                                        </p:tav>
                                        <p:tav tm="100000">
                                          <p:val>
                                            <p:strVal val="#ppt_x"/>
                                          </p:val>
                                        </p:tav>
                                      </p:tavLst>
                                    </p:anim>
                                    <p:anim calcmode="lin" valueType="num">
                                      <p:cBhvr>
                                        <p:cTn id="64" dur="500" fill="hold"/>
                                        <p:tgtEl>
                                          <p:spTgt spid="71"/>
                                        </p:tgtEl>
                                        <p:attrNameLst>
                                          <p:attrName>ppt_y</p:attrName>
                                        </p:attrNameLst>
                                      </p:cBhvr>
                                      <p:tavLst>
                                        <p:tav tm="0">
                                          <p:val>
                                            <p:strVal val="1+(6*min(max(#ppt_w*#ppt_h,.3),1)-7.4)/-.7*#ppt_h/2"/>
                                          </p:val>
                                        </p:tav>
                                        <p:tav tm="100000">
                                          <p:val>
                                            <p:strVal val="#ppt_y"/>
                                          </p:val>
                                        </p:tav>
                                      </p:tavLst>
                                    </p:anim>
                                  </p:childTnLst>
                                </p:cTn>
                              </p:par>
                            </p:childTnLst>
                          </p:cTn>
                        </p:par>
                        <p:par>
                          <p:cTn id="65" fill="hold">
                            <p:stCondLst>
                              <p:cond delay="5900"/>
                            </p:stCondLst>
                            <p:childTnLst>
                              <p:par>
                                <p:cTn id="66" presetID="31" presetClass="entr" presetSubtype="0" fill="hold" grpId="0" nodeType="afterEffect">
                                  <p:stCondLst>
                                    <p:cond delay="0"/>
                                  </p:stCondLst>
                                  <p:childTnLst>
                                    <p:set>
                                      <p:cBhvr>
                                        <p:cTn id="67" dur="1" fill="hold">
                                          <p:stCondLst>
                                            <p:cond delay="0"/>
                                          </p:stCondLst>
                                        </p:cTn>
                                        <p:tgtEl>
                                          <p:spTgt spid="81"/>
                                        </p:tgtEl>
                                        <p:attrNameLst>
                                          <p:attrName>style.visibility</p:attrName>
                                        </p:attrNameLst>
                                      </p:cBhvr>
                                      <p:to>
                                        <p:strVal val="visible"/>
                                      </p:to>
                                    </p:set>
                                    <p:anim calcmode="lin" valueType="num">
                                      <p:cBhvr>
                                        <p:cTn id="68" dur="500" fill="hold"/>
                                        <p:tgtEl>
                                          <p:spTgt spid="81"/>
                                        </p:tgtEl>
                                        <p:attrNameLst>
                                          <p:attrName>ppt_w</p:attrName>
                                        </p:attrNameLst>
                                      </p:cBhvr>
                                      <p:tavLst>
                                        <p:tav tm="0">
                                          <p:val>
                                            <p:fltVal val="0"/>
                                          </p:val>
                                        </p:tav>
                                        <p:tav tm="100000">
                                          <p:val>
                                            <p:strVal val="#ppt_w"/>
                                          </p:val>
                                        </p:tav>
                                      </p:tavLst>
                                    </p:anim>
                                    <p:anim calcmode="lin" valueType="num">
                                      <p:cBhvr>
                                        <p:cTn id="69" dur="500" fill="hold"/>
                                        <p:tgtEl>
                                          <p:spTgt spid="81"/>
                                        </p:tgtEl>
                                        <p:attrNameLst>
                                          <p:attrName>ppt_h</p:attrName>
                                        </p:attrNameLst>
                                      </p:cBhvr>
                                      <p:tavLst>
                                        <p:tav tm="0">
                                          <p:val>
                                            <p:fltVal val="0"/>
                                          </p:val>
                                        </p:tav>
                                        <p:tav tm="100000">
                                          <p:val>
                                            <p:strVal val="#ppt_h"/>
                                          </p:val>
                                        </p:tav>
                                      </p:tavLst>
                                    </p:anim>
                                    <p:anim calcmode="lin" valueType="num">
                                      <p:cBhvr>
                                        <p:cTn id="70" dur="500" fill="hold"/>
                                        <p:tgtEl>
                                          <p:spTgt spid="81"/>
                                        </p:tgtEl>
                                        <p:attrNameLst>
                                          <p:attrName>style.rotation</p:attrName>
                                        </p:attrNameLst>
                                      </p:cBhvr>
                                      <p:tavLst>
                                        <p:tav tm="0">
                                          <p:val>
                                            <p:fltVal val="90"/>
                                          </p:val>
                                        </p:tav>
                                        <p:tav tm="100000">
                                          <p:val>
                                            <p:fltVal val="0"/>
                                          </p:val>
                                        </p:tav>
                                      </p:tavLst>
                                    </p:anim>
                                    <p:animEffect transition="in" filter="fade">
                                      <p:cBhvr>
                                        <p:cTn id="71" dur="500"/>
                                        <p:tgtEl>
                                          <p:spTgt spid="81"/>
                                        </p:tgtEl>
                                      </p:cBhvr>
                                    </p:animEffect>
                                  </p:childTnLst>
                                </p:cTn>
                              </p:par>
                            </p:childTnLst>
                          </p:cTn>
                        </p:par>
                        <p:par>
                          <p:cTn id="72" fill="hold">
                            <p:stCondLst>
                              <p:cond delay="6400"/>
                            </p:stCondLst>
                            <p:childTnLst>
                              <p:par>
                                <p:cTn id="73" presetID="16" presetClass="entr" presetSubtype="21" fill="hold" grpId="0" nodeType="afterEffect">
                                  <p:stCondLst>
                                    <p:cond delay="0"/>
                                  </p:stCondLst>
                                  <p:childTnLst>
                                    <p:set>
                                      <p:cBhvr>
                                        <p:cTn id="74" dur="1" fill="hold">
                                          <p:stCondLst>
                                            <p:cond delay="0"/>
                                          </p:stCondLst>
                                        </p:cTn>
                                        <p:tgtEl>
                                          <p:spTgt spid="73"/>
                                        </p:tgtEl>
                                        <p:attrNameLst>
                                          <p:attrName>style.visibility</p:attrName>
                                        </p:attrNameLst>
                                      </p:cBhvr>
                                      <p:to>
                                        <p:strVal val="visible"/>
                                      </p:to>
                                    </p:set>
                                    <p:animEffect transition="in" filter="barn(inVertical)">
                                      <p:cBhvr>
                                        <p:cTn id="75" dur="500"/>
                                        <p:tgtEl>
                                          <p:spTgt spid="73"/>
                                        </p:tgtEl>
                                      </p:cBhvr>
                                    </p:animEffect>
                                  </p:childTnLst>
                                </p:cTn>
                              </p:par>
                            </p:childTnLst>
                          </p:cTn>
                        </p:par>
                        <p:par>
                          <p:cTn id="76" fill="hold">
                            <p:stCondLst>
                              <p:cond delay="6900"/>
                            </p:stCondLst>
                            <p:childTnLst>
                              <p:par>
                                <p:cTn id="77" presetID="16" presetClass="entr" presetSubtype="21" fill="hold" grpId="0" nodeType="afterEffect">
                                  <p:stCondLst>
                                    <p:cond delay="0"/>
                                  </p:stCondLst>
                                  <p:childTnLst>
                                    <p:set>
                                      <p:cBhvr>
                                        <p:cTn id="78" dur="1" fill="hold">
                                          <p:stCondLst>
                                            <p:cond delay="0"/>
                                          </p:stCondLst>
                                        </p:cTn>
                                        <p:tgtEl>
                                          <p:spTgt spid="74"/>
                                        </p:tgtEl>
                                        <p:attrNameLst>
                                          <p:attrName>style.visibility</p:attrName>
                                        </p:attrNameLst>
                                      </p:cBhvr>
                                      <p:to>
                                        <p:strVal val="visible"/>
                                      </p:to>
                                    </p:set>
                                    <p:animEffect transition="in" filter="barn(inVertical)">
                                      <p:cBhvr>
                                        <p:cTn id="79" dur="500"/>
                                        <p:tgtEl>
                                          <p:spTgt spid="74"/>
                                        </p:tgtEl>
                                      </p:cBhvr>
                                    </p:animEffect>
                                  </p:childTnLst>
                                </p:cTn>
                              </p:par>
                            </p:childTnLst>
                          </p:cTn>
                        </p:par>
                        <p:par>
                          <p:cTn id="80" fill="hold">
                            <p:stCondLst>
                              <p:cond delay="7400"/>
                            </p:stCondLst>
                            <p:childTnLst>
                              <p:par>
                                <p:cTn id="81" presetID="31" presetClass="entr" presetSubtype="0" fill="hold" grpId="0" nodeType="afterEffect">
                                  <p:stCondLst>
                                    <p:cond delay="0"/>
                                  </p:stCondLst>
                                  <p:childTnLst>
                                    <p:set>
                                      <p:cBhvr>
                                        <p:cTn id="82" dur="1" fill="hold">
                                          <p:stCondLst>
                                            <p:cond delay="0"/>
                                          </p:stCondLst>
                                        </p:cTn>
                                        <p:tgtEl>
                                          <p:spTgt spid="82"/>
                                        </p:tgtEl>
                                        <p:attrNameLst>
                                          <p:attrName>style.visibility</p:attrName>
                                        </p:attrNameLst>
                                      </p:cBhvr>
                                      <p:to>
                                        <p:strVal val="visible"/>
                                      </p:to>
                                    </p:set>
                                    <p:anim calcmode="lin" valueType="num">
                                      <p:cBhvr>
                                        <p:cTn id="83" dur="500" fill="hold"/>
                                        <p:tgtEl>
                                          <p:spTgt spid="82"/>
                                        </p:tgtEl>
                                        <p:attrNameLst>
                                          <p:attrName>ppt_w</p:attrName>
                                        </p:attrNameLst>
                                      </p:cBhvr>
                                      <p:tavLst>
                                        <p:tav tm="0">
                                          <p:val>
                                            <p:fltVal val="0"/>
                                          </p:val>
                                        </p:tav>
                                        <p:tav tm="100000">
                                          <p:val>
                                            <p:strVal val="#ppt_w"/>
                                          </p:val>
                                        </p:tav>
                                      </p:tavLst>
                                    </p:anim>
                                    <p:anim calcmode="lin" valueType="num">
                                      <p:cBhvr>
                                        <p:cTn id="84" dur="500" fill="hold"/>
                                        <p:tgtEl>
                                          <p:spTgt spid="82"/>
                                        </p:tgtEl>
                                        <p:attrNameLst>
                                          <p:attrName>ppt_h</p:attrName>
                                        </p:attrNameLst>
                                      </p:cBhvr>
                                      <p:tavLst>
                                        <p:tav tm="0">
                                          <p:val>
                                            <p:fltVal val="0"/>
                                          </p:val>
                                        </p:tav>
                                        <p:tav tm="100000">
                                          <p:val>
                                            <p:strVal val="#ppt_h"/>
                                          </p:val>
                                        </p:tav>
                                      </p:tavLst>
                                    </p:anim>
                                    <p:anim calcmode="lin" valueType="num">
                                      <p:cBhvr>
                                        <p:cTn id="85" dur="500" fill="hold"/>
                                        <p:tgtEl>
                                          <p:spTgt spid="82"/>
                                        </p:tgtEl>
                                        <p:attrNameLst>
                                          <p:attrName>style.rotation</p:attrName>
                                        </p:attrNameLst>
                                      </p:cBhvr>
                                      <p:tavLst>
                                        <p:tav tm="0">
                                          <p:val>
                                            <p:fltVal val="90"/>
                                          </p:val>
                                        </p:tav>
                                        <p:tav tm="100000">
                                          <p:val>
                                            <p:fltVal val="0"/>
                                          </p:val>
                                        </p:tav>
                                      </p:tavLst>
                                    </p:anim>
                                    <p:animEffect transition="in" filter="fade">
                                      <p:cBhvr>
                                        <p:cTn id="86" dur="500"/>
                                        <p:tgtEl>
                                          <p:spTgt spid="82"/>
                                        </p:tgtEl>
                                      </p:cBhvr>
                                    </p:animEffect>
                                  </p:childTnLst>
                                </p:cTn>
                              </p:par>
                            </p:childTnLst>
                          </p:cTn>
                        </p:par>
                        <p:par>
                          <p:cTn id="87" fill="hold">
                            <p:stCondLst>
                              <p:cond delay="7900"/>
                            </p:stCondLst>
                            <p:childTnLst>
                              <p:par>
                                <p:cTn id="88" presetID="16" presetClass="entr" presetSubtype="21" fill="hold" grpId="0" nodeType="afterEffect">
                                  <p:stCondLst>
                                    <p:cond delay="0"/>
                                  </p:stCondLst>
                                  <p:childTnLst>
                                    <p:set>
                                      <p:cBhvr>
                                        <p:cTn id="89" dur="1" fill="hold">
                                          <p:stCondLst>
                                            <p:cond delay="0"/>
                                          </p:stCondLst>
                                        </p:cTn>
                                        <p:tgtEl>
                                          <p:spTgt spid="75"/>
                                        </p:tgtEl>
                                        <p:attrNameLst>
                                          <p:attrName>style.visibility</p:attrName>
                                        </p:attrNameLst>
                                      </p:cBhvr>
                                      <p:to>
                                        <p:strVal val="visible"/>
                                      </p:to>
                                    </p:set>
                                    <p:animEffect transition="in" filter="barn(inVertical)">
                                      <p:cBhvr>
                                        <p:cTn id="90" dur="500"/>
                                        <p:tgtEl>
                                          <p:spTgt spid="75"/>
                                        </p:tgtEl>
                                      </p:cBhvr>
                                    </p:animEffect>
                                  </p:childTnLst>
                                </p:cTn>
                              </p:par>
                            </p:childTnLst>
                          </p:cTn>
                        </p:par>
                        <p:par>
                          <p:cTn id="91" fill="hold">
                            <p:stCondLst>
                              <p:cond delay="8400"/>
                            </p:stCondLst>
                            <p:childTnLst>
                              <p:par>
                                <p:cTn id="92" presetID="16" presetClass="entr" presetSubtype="21" fill="hold" grpId="0" nodeType="afterEffect">
                                  <p:stCondLst>
                                    <p:cond delay="0"/>
                                  </p:stCondLst>
                                  <p:childTnLst>
                                    <p:set>
                                      <p:cBhvr>
                                        <p:cTn id="93" dur="1" fill="hold">
                                          <p:stCondLst>
                                            <p:cond delay="0"/>
                                          </p:stCondLst>
                                        </p:cTn>
                                        <p:tgtEl>
                                          <p:spTgt spid="76"/>
                                        </p:tgtEl>
                                        <p:attrNameLst>
                                          <p:attrName>style.visibility</p:attrName>
                                        </p:attrNameLst>
                                      </p:cBhvr>
                                      <p:to>
                                        <p:strVal val="visible"/>
                                      </p:to>
                                    </p:set>
                                    <p:animEffect transition="in" filter="barn(inVertical)">
                                      <p:cBhvr>
                                        <p:cTn id="94" dur="500"/>
                                        <p:tgtEl>
                                          <p:spTgt spid="76"/>
                                        </p:tgtEl>
                                      </p:cBhvr>
                                    </p:animEffect>
                                  </p:childTnLst>
                                </p:cTn>
                              </p:par>
                            </p:childTnLst>
                          </p:cTn>
                        </p:par>
                        <p:par>
                          <p:cTn id="95" fill="hold">
                            <p:stCondLst>
                              <p:cond delay="8900"/>
                            </p:stCondLst>
                            <p:childTnLst>
                              <p:par>
                                <p:cTn id="96" presetID="31" presetClass="entr" presetSubtype="0" fill="hold" grpId="0" nodeType="afterEffect">
                                  <p:stCondLst>
                                    <p:cond delay="0"/>
                                  </p:stCondLst>
                                  <p:childTnLst>
                                    <p:set>
                                      <p:cBhvr>
                                        <p:cTn id="97" dur="1" fill="hold">
                                          <p:stCondLst>
                                            <p:cond delay="0"/>
                                          </p:stCondLst>
                                        </p:cTn>
                                        <p:tgtEl>
                                          <p:spTgt spid="84"/>
                                        </p:tgtEl>
                                        <p:attrNameLst>
                                          <p:attrName>style.visibility</p:attrName>
                                        </p:attrNameLst>
                                      </p:cBhvr>
                                      <p:to>
                                        <p:strVal val="visible"/>
                                      </p:to>
                                    </p:set>
                                    <p:anim calcmode="lin" valueType="num">
                                      <p:cBhvr>
                                        <p:cTn id="98" dur="500" fill="hold"/>
                                        <p:tgtEl>
                                          <p:spTgt spid="84"/>
                                        </p:tgtEl>
                                        <p:attrNameLst>
                                          <p:attrName>ppt_w</p:attrName>
                                        </p:attrNameLst>
                                      </p:cBhvr>
                                      <p:tavLst>
                                        <p:tav tm="0">
                                          <p:val>
                                            <p:fltVal val="0"/>
                                          </p:val>
                                        </p:tav>
                                        <p:tav tm="100000">
                                          <p:val>
                                            <p:strVal val="#ppt_w"/>
                                          </p:val>
                                        </p:tav>
                                      </p:tavLst>
                                    </p:anim>
                                    <p:anim calcmode="lin" valueType="num">
                                      <p:cBhvr>
                                        <p:cTn id="99" dur="500" fill="hold"/>
                                        <p:tgtEl>
                                          <p:spTgt spid="84"/>
                                        </p:tgtEl>
                                        <p:attrNameLst>
                                          <p:attrName>ppt_h</p:attrName>
                                        </p:attrNameLst>
                                      </p:cBhvr>
                                      <p:tavLst>
                                        <p:tav tm="0">
                                          <p:val>
                                            <p:fltVal val="0"/>
                                          </p:val>
                                        </p:tav>
                                        <p:tav tm="100000">
                                          <p:val>
                                            <p:strVal val="#ppt_h"/>
                                          </p:val>
                                        </p:tav>
                                      </p:tavLst>
                                    </p:anim>
                                    <p:anim calcmode="lin" valueType="num">
                                      <p:cBhvr>
                                        <p:cTn id="100" dur="500" fill="hold"/>
                                        <p:tgtEl>
                                          <p:spTgt spid="84"/>
                                        </p:tgtEl>
                                        <p:attrNameLst>
                                          <p:attrName>style.rotation</p:attrName>
                                        </p:attrNameLst>
                                      </p:cBhvr>
                                      <p:tavLst>
                                        <p:tav tm="0">
                                          <p:val>
                                            <p:fltVal val="90"/>
                                          </p:val>
                                        </p:tav>
                                        <p:tav tm="100000">
                                          <p:val>
                                            <p:fltVal val="0"/>
                                          </p:val>
                                        </p:tav>
                                      </p:tavLst>
                                    </p:anim>
                                    <p:animEffect transition="in" filter="fade">
                                      <p:cBhvr>
                                        <p:cTn id="101" dur="500"/>
                                        <p:tgtEl>
                                          <p:spTgt spid="84"/>
                                        </p:tgtEl>
                                      </p:cBhvr>
                                    </p:animEffect>
                                  </p:childTnLst>
                                </p:cTn>
                              </p:par>
                            </p:childTnLst>
                          </p:cTn>
                        </p:par>
                        <p:par>
                          <p:cTn id="102" fill="hold">
                            <p:stCondLst>
                              <p:cond delay="9400"/>
                            </p:stCondLst>
                            <p:childTnLst>
                              <p:par>
                                <p:cTn id="103" presetID="16" presetClass="entr" presetSubtype="21" fill="hold" grpId="0" nodeType="afterEffect">
                                  <p:stCondLst>
                                    <p:cond delay="0"/>
                                  </p:stCondLst>
                                  <p:childTnLst>
                                    <p:set>
                                      <p:cBhvr>
                                        <p:cTn id="104" dur="1" fill="hold">
                                          <p:stCondLst>
                                            <p:cond delay="0"/>
                                          </p:stCondLst>
                                        </p:cTn>
                                        <p:tgtEl>
                                          <p:spTgt spid="77"/>
                                        </p:tgtEl>
                                        <p:attrNameLst>
                                          <p:attrName>style.visibility</p:attrName>
                                        </p:attrNameLst>
                                      </p:cBhvr>
                                      <p:to>
                                        <p:strVal val="visible"/>
                                      </p:to>
                                    </p:set>
                                    <p:animEffect transition="in" filter="barn(inVertical)">
                                      <p:cBhvr>
                                        <p:cTn id="105" dur="500"/>
                                        <p:tgtEl>
                                          <p:spTgt spid="77"/>
                                        </p:tgtEl>
                                      </p:cBhvr>
                                    </p:animEffect>
                                  </p:childTnLst>
                                </p:cTn>
                              </p:par>
                            </p:childTnLst>
                          </p:cTn>
                        </p:par>
                        <p:par>
                          <p:cTn id="106" fill="hold">
                            <p:stCondLst>
                              <p:cond delay="9900"/>
                            </p:stCondLst>
                            <p:childTnLst>
                              <p:par>
                                <p:cTn id="107" presetID="16" presetClass="entr" presetSubtype="21" fill="hold" grpId="0" nodeType="afterEffect">
                                  <p:stCondLst>
                                    <p:cond delay="0"/>
                                  </p:stCondLst>
                                  <p:childTnLst>
                                    <p:set>
                                      <p:cBhvr>
                                        <p:cTn id="108" dur="1" fill="hold">
                                          <p:stCondLst>
                                            <p:cond delay="0"/>
                                          </p:stCondLst>
                                        </p:cTn>
                                        <p:tgtEl>
                                          <p:spTgt spid="78"/>
                                        </p:tgtEl>
                                        <p:attrNameLst>
                                          <p:attrName>style.visibility</p:attrName>
                                        </p:attrNameLst>
                                      </p:cBhvr>
                                      <p:to>
                                        <p:strVal val="visible"/>
                                      </p:to>
                                    </p:set>
                                    <p:animEffect transition="in" filter="barn(inVertical)">
                                      <p:cBhvr>
                                        <p:cTn id="109" dur="500"/>
                                        <p:tgtEl>
                                          <p:spTgt spid="78"/>
                                        </p:tgtEl>
                                      </p:cBhvr>
                                    </p:animEffect>
                                  </p:childTnLst>
                                </p:cTn>
                              </p:par>
                            </p:childTnLst>
                          </p:cTn>
                        </p:par>
                        <p:par>
                          <p:cTn id="110" fill="hold">
                            <p:stCondLst>
                              <p:cond delay="10400"/>
                            </p:stCondLst>
                            <p:childTnLst>
                              <p:par>
                                <p:cTn id="111" presetID="31" presetClass="entr" presetSubtype="0" fill="hold" grpId="0" nodeType="afterEffect">
                                  <p:stCondLst>
                                    <p:cond delay="0"/>
                                  </p:stCondLst>
                                  <p:childTnLst>
                                    <p:set>
                                      <p:cBhvr>
                                        <p:cTn id="112" dur="1" fill="hold">
                                          <p:stCondLst>
                                            <p:cond delay="0"/>
                                          </p:stCondLst>
                                        </p:cTn>
                                        <p:tgtEl>
                                          <p:spTgt spid="83"/>
                                        </p:tgtEl>
                                        <p:attrNameLst>
                                          <p:attrName>style.visibility</p:attrName>
                                        </p:attrNameLst>
                                      </p:cBhvr>
                                      <p:to>
                                        <p:strVal val="visible"/>
                                      </p:to>
                                    </p:set>
                                    <p:anim calcmode="lin" valueType="num">
                                      <p:cBhvr>
                                        <p:cTn id="113" dur="500" fill="hold"/>
                                        <p:tgtEl>
                                          <p:spTgt spid="83"/>
                                        </p:tgtEl>
                                        <p:attrNameLst>
                                          <p:attrName>ppt_w</p:attrName>
                                        </p:attrNameLst>
                                      </p:cBhvr>
                                      <p:tavLst>
                                        <p:tav tm="0">
                                          <p:val>
                                            <p:fltVal val="0"/>
                                          </p:val>
                                        </p:tav>
                                        <p:tav tm="100000">
                                          <p:val>
                                            <p:strVal val="#ppt_w"/>
                                          </p:val>
                                        </p:tav>
                                      </p:tavLst>
                                    </p:anim>
                                    <p:anim calcmode="lin" valueType="num">
                                      <p:cBhvr>
                                        <p:cTn id="114" dur="500" fill="hold"/>
                                        <p:tgtEl>
                                          <p:spTgt spid="83"/>
                                        </p:tgtEl>
                                        <p:attrNameLst>
                                          <p:attrName>ppt_h</p:attrName>
                                        </p:attrNameLst>
                                      </p:cBhvr>
                                      <p:tavLst>
                                        <p:tav tm="0">
                                          <p:val>
                                            <p:fltVal val="0"/>
                                          </p:val>
                                        </p:tav>
                                        <p:tav tm="100000">
                                          <p:val>
                                            <p:strVal val="#ppt_h"/>
                                          </p:val>
                                        </p:tav>
                                      </p:tavLst>
                                    </p:anim>
                                    <p:anim calcmode="lin" valueType="num">
                                      <p:cBhvr>
                                        <p:cTn id="115" dur="500" fill="hold"/>
                                        <p:tgtEl>
                                          <p:spTgt spid="83"/>
                                        </p:tgtEl>
                                        <p:attrNameLst>
                                          <p:attrName>style.rotation</p:attrName>
                                        </p:attrNameLst>
                                      </p:cBhvr>
                                      <p:tavLst>
                                        <p:tav tm="0">
                                          <p:val>
                                            <p:fltVal val="90"/>
                                          </p:val>
                                        </p:tav>
                                        <p:tav tm="100000">
                                          <p:val>
                                            <p:fltVal val="0"/>
                                          </p:val>
                                        </p:tav>
                                      </p:tavLst>
                                    </p:anim>
                                    <p:animEffect transition="in" filter="fade">
                                      <p:cBhvr>
                                        <p:cTn id="116" dur="500"/>
                                        <p:tgtEl>
                                          <p:spTgt spid="83"/>
                                        </p:tgtEl>
                                      </p:cBhvr>
                                    </p:animEffect>
                                  </p:childTnLst>
                                </p:cTn>
                              </p:par>
                            </p:childTnLst>
                          </p:cTn>
                        </p:par>
                        <p:par>
                          <p:cTn id="117" fill="hold">
                            <p:stCondLst>
                              <p:cond delay="10900"/>
                            </p:stCondLst>
                            <p:childTnLst>
                              <p:par>
                                <p:cTn id="118" presetID="16" presetClass="entr" presetSubtype="21" fill="hold" grpId="0" nodeType="afterEffect">
                                  <p:stCondLst>
                                    <p:cond delay="0"/>
                                  </p:stCondLst>
                                  <p:childTnLst>
                                    <p:set>
                                      <p:cBhvr>
                                        <p:cTn id="119" dur="1" fill="hold">
                                          <p:stCondLst>
                                            <p:cond delay="0"/>
                                          </p:stCondLst>
                                        </p:cTn>
                                        <p:tgtEl>
                                          <p:spTgt spid="79"/>
                                        </p:tgtEl>
                                        <p:attrNameLst>
                                          <p:attrName>style.visibility</p:attrName>
                                        </p:attrNameLst>
                                      </p:cBhvr>
                                      <p:to>
                                        <p:strVal val="visible"/>
                                      </p:to>
                                    </p:set>
                                    <p:animEffect transition="in" filter="barn(inVertical)">
                                      <p:cBhvr>
                                        <p:cTn id="120" dur="500"/>
                                        <p:tgtEl>
                                          <p:spTgt spid="79"/>
                                        </p:tgtEl>
                                      </p:cBhvr>
                                    </p:animEffect>
                                  </p:childTnLst>
                                </p:cTn>
                              </p:par>
                            </p:childTnLst>
                          </p:cTn>
                        </p:par>
                        <p:par>
                          <p:cTn id="121" fill="hold">
                            <p:stCondLst>
                              <p:cond delay="11400"/>
                            </p:stCondLst>
                            <p:childTnLst>
                              <p:par>
                                <p:cTn id="122" presetID="16" presetClass="entr" presetSubtype="21" fill="hold" grpId="0" nodeType="afterEffect">
                                  <p:stCondLst>
                                    <p:cond delay="0"/>
                                  </p:stCondLst>
                                  <p:childTnLst>
                                    <p:set>
                                      <p:cBhvr>
                                        <p:cTn id="123" dur="1" fill="hold">
                                          <p:stCondLst>
                                            <p:cond delay="0"/>
                                          </p:stCondLst>
                                        </p:cTn>
                                        <p:tgtEl>
                                          <p:spTgt spid="80"/>
                                        </p:tgtEl>
                                        <p:attrNameLst>
                                          <p:attrName>style.visibility</p:attrName>
                                        </p:attrNameLst>
                                      </p:cBhvr>
                                      <p:to>
                                        <p:strVal val="visible"/>
                                      </p:to>
                                    </p:set>
                                    <p:animEffect transition="in" filter="barn(inVertical)">
                                      <p:cBhvr>
                                        <p:cTn id="124"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animBg="1"/>
      <p:bldP spid="62" grpId="0" animBg="1"/>
      <p:bldP spid="63" grpId="0" animBg="1"/>
      <p:bldP spid="64" grpId="0" animBg="1"/>
      <p:bldP spid="65" grpId="0" animBg="1"/>
      <p:bldP spid="66" grpId="0" animBg="1"/>
      <p:bldP spid="67" grpId="0" animBg="1"/>
      <p:bldP spid="68" grpId="0" animBg="1"/>
      <p:bldP spid="69" grpId="0"/>
      <p:bldP spid="70" grpId="0"/>
      <p:bldP spid="71" grpId="0"/>
      <p:bldP spid="72" grpId="0"/>
      <p:bldP spid="73" grpId="0"/>
      <p:bldP spid="74" grpId="0"/>
      <p:bldP spid="75" grpId="0"/>
      <p:bldP spid="76" grpId="0"/>
      <p:bldP spid="77" grpId="0"/>
      <p:bldP spid="78" grpId="0"/>
      <p:bldP spid="79" grpId="0"/>
      <p:bldP spid="80" grpId="0"/>
      <p:bldP spid="81" grpId="0" animBg="1"/>
      <p:bldP spid="82" grpId="0" animBg="1"/>
      <p:bldP spid="83" grpId="0" animBg="1"/>
      <p:bldP spid="8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8"/>
          <p:cNvGrpSpPr>
            <a:grpSpLocks/>
          </p:cNvGrpSpPr>
          <p:nvPr/>
        </p:nvGrpSpPr>
        <p:grpSpPr bwMode="auto">
          <a:xfrm>
            <a:off x="558645" y="1123975"/>
            <a:ext cx="3089083" cy="504827"/>
            <a:chOff x="416496" y="1196750"/>
            <a:chExt cx="2144688" cy="504058"/>
          </a:xfrm>
        </p:grpSpPr>
        <p:sp>
          <p:nvSpPr>
            <p:cNvPr id="15" name="矩形 14"/>
            <p:cNvSpPr/>
            <p:nvPr/>
          </p:nvSpPr>
          <p:spPr>
            <a:xfrm>
              <a:off x="416496" y="1196752"/>
              <a:ext cx="2144688" cy="504056"/>
            </a:xfrm>
            <a:prstGeom prst="rect">
              <a:avLst/>
            </a:prstGeom>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6" name="TextBox 7"/>
            <p:cNvSpPr txBox="1">
              <a:spLocks noChangeArrowheads="1"/>
            </p:cNvSpPr>
            <p:nvPr/>
          </p:nvSpPr>
          <p:spPr bwMode="auto">
            <a:xfrm>
              <a:off x="427785" y="1196750"/>
              <a:ext cx="2088232" cy="460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3000">
                  <a:solidFill>
                    <a:schemeClr val="tx1"/>
                  </a:solidFill>
                  <a:latin typeface="Arial" charset="0"/>
                  <a:ea typeface="楷体_GB2312" pitchFamily="49" charset="-122"/>
                </a:defRPr>
              </a:lvl1pPr>
              <a:lvl2pPr>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marL="0" lvl="1" algn="ctr"/>
              <a:r>
                <a:rPr lang="zh-CN" altLang="en-US" sz="2400" dirty="0">
                  <a:solidFill>
                    <a:schemeClr val="bg1"/>
                  </a:solidFill>
                  <a:latin typeface="黑体" pitchFamily="2" charset="-122"/>
                  <a:ea typeface="黑体" pitchFamily="2" charset="-122"/>
                </a:rPr>
                <a:t>一</a:t>
              </a:r>
              <a:r>
                <a:rPr lang="en-US" altLang="zh-CN" sz="2400" dirty="0">
                  <a:solidFill>
                    <a:schemeClr val="bg1"/>
                  </a:solidFill>
                  <a:latin typeface="黑体" pitchFamily="2" charset="-122"/>
                  <a:ea typeface="黑体" pitchFamily="2" charset="-122"/>
                </a:rPr>
                <a:t>.</a:t>
              </a:r>
              <a:r>
                <a:rPr lang="zh-CN" altLang="en-US" sz="2400" dirty="0">
                  <a:solidFill>
                    <a:schemeClr val="bg1"/>
                  </a:solidFill>
                  <a:latin typeface="黑体" pitchFamily="2" charset="-122"/>
                  <a:ea typeface="黑体" pitchFamily="2" charset="-122"/>
                </a:rPr>
                <a:t>现金预算</a:t>
              </a:r>
            </a:p>
          </p:txBody>
        </p:sp>
      </p:grpSp>
      <p:grpSp>
        <p:nvGrpSpPr>
          <p:cNvPr id="17" name="组合 16"/>
          <p:cNvGrpSpPr/>
          <p:nvPr/>
        </p:nvGrpSpPr>
        <p:grpSpPr>
          <a:xfrm>
            <a:off x="191353" y="92853"/>
            <a:ext cx="5400591" cy="613803"/>
            <a:chOff x="1271464" y="2420888"/>
            <a:chExt cx="4392488" cy="613803"/>
          </a:xfrm>
        </p:grpSpPr>
        <p:sp>
          <p:nvSpPr>
            <p:cNvPr id="18"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9" name="TextBox 18"/>
            <p:cNvSpPr txBox="1"/>
            <p:nvPr/>
          </p:nvSpPr>
          <p:spPr>
            <a:xfrm>
              <a:off x="1439107" y="2449916"/>
              <a:ext cx="4104456" cy="584775"/>
            </a:xfrm>
            <a:prstGeom prst="rect">
              <a:avLst/>
            </a:prstGeom>
            <a:noFill/>
          </p:spPr>
          <p:txBody>
            <a:bodyPr wrap="square" rtlCol="0">
              <a:spAutoFit/>
            </a:bodyPr>
            <a:lstStyle/>
            <a:p>
              <a:pPr algn="ctr"/>
              <a:r>
                <a:rPr lang="zh-CN" altLang="en-US" sz="3200" dirty="0">
                  <a:solidFill>
                    <a:schemeClr val="bg1"/>
                  </a:solidFill>
                  <a:latin typeface="华文隶书" pitchFamily="2" charset="-122"/>
                  <a:ea typeface="华文隶书" pitchFamily="2" charset="-122"/>
                </a:rPr>
                <a:t>步骤二  编制财务预算</a:t>
              </a:r>
            </a:p>
          </p:txBody>
        </p:sp>
      </p:grpSp>
      <p:sp>
        <p:nvSpPr>
          <p:cNvPr id="61" name="Freeform 35"/>
          <p:cNvSpPr>
            <a:spLocks/>
          </p:cNvSpPr>
          <p:nvPr/>
        </p:nvSpPr>
        <p:spPr bwMode="auto">
          <a:xfrm flipV="1">
            <a:off x="3513557" y="2885895"/>
            <a:ext cx="493417" cy="463514"/>
          </a:xfrm>
          <a:custGeom>
            <a:avLst/>
            <a:gdLst>
              <a:gd name="T0" fmla="*/ 137 w 137"/>
              <a:gd name="T1" fmla="*/ 0 h 128"/>
              <a:gd name="T2" fmla="*/ 1 w 137"/>
              <a:gd name="T3" fmla="*/ 128 h 128"/>
              <a:gd name="T4" fmla="*/ 30 w 137"/>
              <a:gd name="T5" fmla="*/ 48 h 128"/>
              <a:gd name="T6" fmla="*/ 30 w 137"/>
              <a:gd name="T7" fmla="*/ 48 h 128"/>
              <a:gd name="T8" fmla="*/ 30 w 137"/>
              <a:gd name="T9" fmla="*/ 48 h 128"/>
              <a:gd name="T10" fmla="*/ 47 w 137"/>
              <a:gd name="T11" fmla="*/ 31 h 128"/>
              <a:gd name="T12" fmla="*/ 114 w 137"/>
              <a:gd name="T13" fmla="*/ 2 h 128"/>
              <a:gd name="T14" fmla="*/ 137 w 137"/>
              <a:gd name="T15" fmla="*/ 0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28">
                <a:moveTo>
                  <a:pt x="137" y="0"/>
                </a:moveTo>
                <a:cubicBezTo>
                  <a:pt x="1" y="128"/>
                  <a:pt x="1" y="128"/>
                  <a:pt x="1" y="128"/>
                </a:cubicBezTo>
                <a:cubicBezTo>
                  <a:pt x="1" y="128"/>
                  <a:pt x="0" y="84"/>
                  <a:pt x="30" y="48"/>
                </a:cubicBezTo>
                <a:cubicBezTo>
                  <a:pt x="30" y="48"/>
                  <a:pt x="30" y="48"/>
                  <a:pt x="30" y="48"/>
                </a:cubicBezTo>
                <a:cubicBezTo>
                  <a:pt x="30" y="48"/>
                  <a:pt x="30" y="48"/>
                  <a:pt x="30" y="48"/>
                </a:cubicBezTo>
                <a:cubicBezTo>
                  <a:pt x="35" y="42"/>
                  <a:pt x="40" y="36"/>
                  <a:pt x="47" y="31"/>
                </a:cubicBezTo>
                <a:cubicBezTo>
                  <a:pt x="63" y="18"/>
                  <a:pt x="85" y="7"/>
                  <a:pt x="114" y="2"/>
                </a:cubicBezTo>
                <a:cubicBezTo>
                  <a:pt x="121" y="1"/>
                  <a:pt x="129" y="0"/>
                  <a:pt x="137" y="0"/>
                </a:cubicBezTo>
                <a:close/>
              </a:path>
            </a:pathLst>
          </a:custGeom>
          <a:gradFill>
            <a:gsLst>
              <a:gs pos="0">
                <a:schemeClr val="bg1">
                  <a:shade val="30000"/>
                  <a:satMod val="115000"/>
                  <a:lumMod val="76000"/>
                  <a:lumOff val="24000"/>
                  <a:alpha val="76000"/>
                </a:schemeClr>
              </a:gs>
              <a:gs pos="59000">
                <a:schemeClr val="bg1">
                  <a:alpha val="73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zh-CN" altLang="en-US">
              <a:latin typeface="微软雅黑" pitchFamily="34" charset="-122"/>
              <a:ea typeface="微软雅黑" pitchFamily="34" charset="-122"/>
            </a:endParaRPr>
          </a:p>
        </p:txBody>
      </p:sp>
      <p:sp>
        <p:nvSpPr>
          <p:cNvPr id="63" name="Freeform 27"/>
          <p:cNvSpPr>
            <a:spLocks/>
          </p:cNvSpPr>
          <p:nvPr/>
        </p:nvSpPr>
        <p:spPr bwMode="auto">
          <a:xfrm flipH="1">
            <a:off x="4703753" y="2906771"/>
            <a:ext cx="2212332" cy="1313754"/>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solidFill>
            <a:srgbClr val="F69F1E"/>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vert="horz" wrap="square" lIns="91440" tIns="45720" rIns="91440" bIns="45720" numCol="1" anchor="t" anchorCtr="0" compatLnSpc="1">
            <a:prstTxWarp prst="textNoShape">
              <a:avLst/>
            </a:prstTxWarp>
          </a:bodyPr>
          <a:lstStyle/>
          <a:p>
            <a:endParaRPr lang="zh-CN" altLang="en-US">
              <a:latin typeface="微软雅黑" pitchFamily="34" charset="-122"/>
              <a:ea typeface="微软雅黑" pitchFamily="34" charset="-122"/>
            </a:endParaRPr>
          </a:p>
        </p:txBody>
      </p:sp>
      <p:sp>
        <p:nvSpPr>
          <p:cNvPr id="64" name="Freeform 35"/>
          <p:cNvSpPr>
            <a:spLocks/>
          </p:cNvSpPr>
          <p:nvPr/>
        </p:nvSpPr>
        <p:spPr bwMode="auto">
          <a:xfrm flipH="1">
            <a:off x="6600705" y="4023232"/>
            <a:ext cx="479048" cy="450016"/>
          </a:xfrm>
          <a:custGeom>
            <a:avLst/>
            <a:gdLst>
              <a:gd name="T0" fmla="*/ 137 w 137"/>
              <a:gd name="T1" fmla="*/ 0 h 128"/>
              <a:gd name="T2" fmla="*/ 1 w 137"/>
              <a:gd name="T3" fmla="*/ 128 h 128"/>
              <a:gd name="T4" fmla="*/ 30 w 137"/>
              <a:gd name="T5" fmla="*/ 48 h 128"/>
              <a:gd name="T6" fmla="*/ 30 w 137"/>
              <a:gd name="T7" fmla="*/ 48 h 128"/>
              <a:gd name="T8" fmla="*/ 30 w 137"/>
              <a:gd name="T9" fmla="*/ 48 h 128"/>
              <a:gd name="T10" fmla="*/ 47 w 137"/>
              <a:gd name="T11" fmla="*/ 31 h 128"/>
              <a:gd name="T12" fmla="*/ 114 w 137"/>
              <a:gd name="T13" fmla="*/ 2 h 128"/>
              <a:gd name="T14" fmla="*/ 137 w 137"/>
              <a:gd name="T15" fmla="*/ 0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28">
                <a:moveTo>
                  <a:pt x="137" y="0"/>
                </a:moveTo>
                <a:cubicBezTo>
                  <a:pt x="1" y="128"/>
                  <a:pt x="1" y="128"/>
                  <a:pt x="1" y="128"/>
                </a:cubicBezTo>
                <a:cubicBezTo>
                  <a:pt x="1" y="128"/>
                  <a:pt x="0" y="84"/>
                  <a:pt x="30" y="48"/>
                </a:cubicBezTo>
                <a:cubicBezTo>
                  <a:pt x="30" y="48"/>
                  <a:pt x="30" y="48"/>
                  <a:pt x="30" y="48"/>
                </a:cubicBezTo>
                <a:cubicBezTo>
                  <a:pt x="30" y="48"/>
                  <a:pt x="30" y="48"/>
                  <a:pt x="30" y="48"/>
                </a:cubicBezTo>
                <a:cubicBezTo>
                  <a:pt x="35" y="42"/>
                  <a:pt x="40" y="36"/>
                  <a:pt x="47" y="31"/>
                </a:cubicBezTo>
                <a:cubicBezTo>
                  <a:pt x="63" y="18"/>
                  <a:pt x="85" y="7"/>
                  <a:pt x="114" y="2"/>
                </a:cubicBezTo>
                <a:cubicBezTo>
                  <a:pt x="121" y="1"/>
                  <a:pt x="129" y="0"/>
                  <a:pt x="137" y="0"/>
                </a:cubicBezTo>
                <a:close/>
              </a:path>
            </a:pathLst>
          </a:custGeom>
          <a:gradFill>
            <a:gsLst>
              <a:gs pos="0">
                <a:schemeClr val="bg1">
                  <a:shade val="30000"/>
                  <a:satMod val="115000"/>
                  <a:lumMod val="76000"/>
                  <a:lumOff val="24000"/>
                  <a:alpha val="76000"/>
                </a:schemeClr>
              </a:gs>
              <a:gs pos="59000">
                <a:schemeClr val="bg1">
                  <a:alpha val="73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zh-CN" altLang="en-US">
              <a:latin typeface="微软雅黑" pitchFamily="34" charset="-122"/>
              <a:ea typeface="微软雅黑" pitchFamily="34" charset="-122"/>
            </a:endParaRPr>
          </a:p>
        </p:txBody>
      </p:sp>
      <p:sp>
        <p:nvSpPr>
          <p:cNvPr id="65" name="Freeform 35"/>
          <p:cNvSpPr>
            <a:spLocks/>
          </p:cNvSpPr>
          <p:nvPr/>
        </p:nvSpPr>
        <p:spPr bwMode="auto">
          <a:xfrm rot="16200000" flipH="1">
            <a:off x="5021371" y="1034733"/>
            <a:ext cx="476301" cy="447436"/>
          </a:xfrm>
          <a:custGeom>
            <a:avLst/>
            <a:gdLst>
              <a:gd name="T0" fmla="*/ 137 w 137"/>
              <a:gd name="T1" fmla="*/ 0 h 128"/>
              <a:gd name="T2" fmla="*/ 1 w 137"/>
              <a:gd name="T3" fmla="*/ 128 h 128"/>
              <a:gd name="T4" fmla="*/ 30 w 137"/>
              <a:gd name="T5" fmla="*/ 48 h 128"/>
              <a:gd name="T6" fmla="*/ 30 w 137"/>
              <a:gd name="T7" fmla="*/ 48 h 128"/>
              <a:gd name="T8" fmla="*/ 30 w 137"/>
              <a:gd name="T9" fmla="*/ 48 h 128"/>
              <a:gd name="T10" fmla="*/ 47 w 137"/>
              <a:gd name="T11" fmla="*/ 31 h 128"/>
              <a:gd name="T12" fmla="*/ 114 w 137"/>
              <a:gd name="T13" fmla="*/ 2 h 128"/>
              <a:gd name="T14" fmla="*/ 137 w 137"/>
              <a:gd name="T15" fmla="*/ 0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28">
                <a:moveTo>
                  <a:pt x="137" y="0"/>
                </a:moveTo>
                <a:cubicBezTo>
                  <a:pt x="1" y="128"/>
                  <a:pt x="1" y="128"/>
                  <a:pt x="1" y="128"/>
                </a:cubicBezTo>
                <a:cubicBezTo>
                  <a:pt x="1" y="128"/>
                  <a:pt x="0" y="84"/>
                  <a:pt x="30" y="48"/>
                </a:cubicBezTo>
                <a:cubicBezTo>
                  <a:pt x="30" y="48"/>
                  <a:pt x="30" y="48"/>
                  <a:pt x="30" y="48"/>
                </a:cubicBezTo>
                <a:cubicBezTo>
                  <a:pt x="30" y="48"/>
                  <a:pt x="30" y="48"/>
                  <a:pt x="30" y="48"/>
                </a:cubicBezTo>
                <a:cubicBezTo>
                  <a:pt x="35" y="42"/>
                  <a:pt x="40" y="36"/>
                  <a:pt x="47" y="31"/>
                </a:cubicBezTo>
                <a:cubicBezTo>
                  <a:pt x="63" y="18"/>
                  <a:pt x="85" y="7"/>
                  <a:pt x="114" y="2"/>
                </a:cubicBezTo>
                <a:cubicBezTo>
                  <a:pt x="121" y="1"/>
                  <a:pt x="129" y="0"/>
                  <a:pt x="137" y="0"/>
                </a:cubicBezTo>
                <a:close/>
              </a:path>
            </a:pathLst>
          </a:custGeom>
          <a:gradFill>
            <a:gsLst>
              <a:gs pos="0">
                <a:schemeClr val="bg1">
                  <a:shade val="30000"/>
                  <a:satMod val="115000"/>
                  <a:lumMod val="76000"/>
                  <a:lumOff val="24000"/>
                  <a:alpha val="76000"/>
                </a:schemeClr>
              </a:gs>
              <a:gs pos="59000">
                <a:schemeClr val="bg1">
                  <a:alpha val="73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itchFamily="34" charset="-122"/>
              <a:ea typeface="微软雅黑" pitchFamily="34" charset="-122"/>
            </a:endParaRPr>
          </a:p>
        </p:txBody>
      </p:sp>
      <p:sp>
        <p:nvSpPr>
          <p:cNvPr id="66" name="Freeform 27"/>
          <p:cNvSpPr>
            <a:spLocks/>
          </p:cNvSpPr>
          <p:nvPr/>
        </p:nvSpPr>
        <p:spPr bwMode="auto">
          <a:xfrm rot="16200000" flipH="1">
            <a:off x="3523076" y="1578054"/>
            <a:ext cx="2199645" cy="1306219"/>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solidFill>
            <a:srgbClr val="EA6103"/>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itchFamily="34" charset="-122"/>
              <a:ea typeface="微软雅黑" pitchFamily="34" charset="-122"/>
            </a:endParaRPr>
          </a:p>
        </p:txBody>
      </p:sp>
      <p:sp>
        <p:nvSpPr>
          <p:cNvPr id="67" name="Freeform 35"/>
          <p:cNvSpPr>
            <a:spLocks/>
          </p:cNvSpPr>
          <p:nvPr/>
        </p:nvSpPr>
        <p:spPr bwMode="auto">
          <a:xfrm rot="5400000" flipH="1">
            <a:off x="3832263" y="4804955"/>
            <a:ext cx="484704" cy="455329"/>
          </a:xfrm>
          <a:custGeom>
            <a:avLst/>
            <a:gdLst>
              <a:gd name="T0" fmla="*/ 137 w 137"/>
              <a:gd name="T1" fmla="*/ 0 h 128"/>
              <a:gd name="T2" fmla="*/ 1 w 137"/>
              <a:gd name="T3" fmla="*/ 128 h 128"/>
              <a:gd name="T4" fmla="*/ 30 w 137"/>
              <a:gd name="T5" fmla="*/ 48 h 128"/>
              <a:gd name="T6" fmla="*/ 30 w 137"/>
              <a:gd name="T7" fmla="*/ 48 h 128"/>
              <a:gd name="T8" fmla="*/ 30 w 137"/>
              <a:gd name="T9" fmla="*/ 48 h 128"/>
              <a:gd name="T10" fmla="*/ 47 w 137"/>
              <a:gd name="T11" fmla="*/ 31 h 128"/>
              <a:gd name="T12" fmla="*/ 114 w 137"/>
              <a:gd name="T13" fmla="*/ 2 h 128"/>
              <a:gd name="T14" fmla="*/ 137 w 137"/>
              <a:gd name="T15" fmla="*/ 0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28">
                <a:moveTo>
                  <a:pt x="137" y="0"/>
                </a:moveTo>
                <a:cubicBezTo>
                  <a:pt x="1" y="128"/>
                  <a:pt x="1" y="128"/>
                  <a:pt x="1" y="128"/>
                </a:cubicBezTo>
                <a:cubicBezTo>
                  <a:pt x="1" y="128"/>
                  <a:pt x="0" y="84"/>
                  <a:pt x="30" y="48"/>
                </a:cubicBezTo>
                <a:cubicBezTo>
                  <a:pt x="30" y="48"/>
                  <a:pt x="30" y="48"/>
                  <a:pt x="30" y="48"/>
                </a:cubicBezTo>
                <a:cubicBezTo>
                  <a:pt x="30" y="48"/>
                  <a:pt x="30" y="48"/>
                  <a:pt x="30" y="48"/>
                </a:cubicBezTo>
                <a:cubicBezTo>
                  <a:pt x="35" y="42"/>
                  <a:pt x="40" y="36"/>
                  <a:pt x="47" y="31"/>
                </a:cubicBezTo>
                <a:cubicBezTo>
                  <a:pt x="63" y="18"/>
                  <a:pt x="85" y="7"/>
                  <a:pt x="114" y="2"/>
                </a:cubicBezTo>
                <a:cubicBezTo>
                  <a:pt x="121" y="1"/>
                  <a:pt x="129" y="0"/>
                  <a:pt x="137" y="0"/>
                </a:cubicBezTo>
                <a:close/>
              </a:path>
            </a:pathLst>
          </a:custGeom>
          <a:gradFill>
            <a:gsLst>
              <a:gs pos="0">
                <a:schemeClr val="bg1">
                  <a:shade val="30000"/>
                  <a:satMod val="115000"/>
                  <a:lumMod val="76000"/>
                  <a:lumOff val="24000"/>
                  <a:alpha val="76000"/>
                </a:schemeClr>
              </a:gs>
              <a:gs pos="59000">
                <a:schemeClr val="bg1">
                  <a:alpha val="73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zh-CN" altLang="en-US">
              <a:latin typeface="微软雅黑" pitchFamily="34" charset="-122"/>
              <a:ea typeface="微软雅黑" pitchFamily="34" charset="-122"/>
            </a:endParaRPr>
          </a:p>
        </p:txBody>
      </p:sp>
      <p:sp>
        <p:nvSpPr>
          <p:cNvPr id="68" name="Freeform 27"/>
          <p:cNvSpPr>
            <a:spLocks/>
          </p:cNvSpPr>
          <p:nvPr/>
        </p:nvSpPr>
        <p:spPr bwMode="auto">
          <a:xfrm rot="5400000" flipH="1">
            <a:off x="3496789" y="4261047"/>
            <a:ext cx="2238451" cy="1329264"/>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solidFill>
            <a:srgbClr val="0099A9"/>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vert="horz" wrap="square" lIns="91440" tIns="45720" rIns="91440" bIns="45720" numCol="1" anchor="t" anchorCtr="0" compatLnSpc="1">
            <a:prstTxWarp prst="textNoShape">
              <a:avLst/>
            </a:prstTxWarp>
          </a:bodyPr>
          <a:lstStyle/>
          <a:p>
            <a:endParaRPr lang="zh-CN" altLang="en-US">
              <a:latin typeface="微软雅黑" pitchFamily="34" charset="-122"/>
              <a:ea typeface="微软雅黑" pitchFamily="34" charset="-122"/>
            </a:endParaRPr>
          </a:p>
        </p:txBody>
      </p:sp>
      <p:sp>
        <p:nvSpPr>
          <p:cNvPr id="69" name="文本框 60"/>
          <p:cNvSpPr txBox="1"/>
          <p:nvPr/>
        </p:nvSpPr>
        <p:spPr>
          <a:xfrm>
            <a:off x="4255832" y="2172428"/>
            <a:ext cx="755335" cy="646331"/>
          </a:xfrm>
          <a:prstGeom prst="rect">
            <a:avLst/>
          </a:prstGeom>
          <a:noFill/>
          <a:effectLst/>
        </p:spPr>
        <p:txBody>
          <a:bodyPr wrap="none" rtlCol="0">
            <a:sp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r>
              <a:rPr lang="en-US" altLang="zh-CN" sz="3600" b="1" dirty="0">
                <a:latin typeface="微软雅黑" pitchFamily="34" charset="-122"/>
                <a:ea typeface="微软雅黑" pitchFamily="34" charset="-122"/>
              </a:rPr>
              <a:t>05</a:t>
            </a:r>
            <a:endParaRPr lang="zh-CN" altLang="en-US" sz="3600" b="1" dirty="0">
              <a:latin typeface="微软雅黑" pitchFamily="34" charset="-122"/>
              <a:ea typeface="微软雅黑" pitchFamily="34" charset="-122"/>
            </a:endParaRPr>
          </a:p>
        </p:txBody>
      </p:sp>
      <p:sp>
        <p:nvSpPr>
          <p:cNvPr id="70" name="文本框 61"/>
          <p:cNvSpPr txBox="1"/>
          <p:nvPr/>
        </p:nvSpPr>
        <p:spPr>
          <a:xfrm>
            <a:off x="4256626" y="4302045"/>
            <a:ext cx="755335" cy="646331"/>
          </a:xfrm>
          <a:prstGeom prst="rect">
            <a:avLst/>
          </a:prstGeom>
          <a:noFill/>
          <a:effectLst/>
        </p:spPr>
        <p:txBody>
          <a:bodyPr wrap="none" rtlCol="0">
            <a:sp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r>
              <a:rPr lang="en-US" altLang="zh-CN" sz="3600" b="1" dirty="0">
                <a:latin typeface="微软雅黑" pitchFamily="34" charset="-122"/>
                <a:ea typeface="微软雅黑" pitchFamily="34" charset="-122"/>
              </a:rPr>
              <a:t>07</a:t>
            </a:r>
            <a:endParaRPr lang="zh-CN" altLang="en-US" sz="3600" b="1" dirty="0">
              <a:latin typeface="微软雅黑" pitchFamily="34" charset="-122"/>
              <a:ea typeface="微软雅黑" pitchFamily="34" charset="-122"/>
            </a:endParaRPr>
          </a:p>
        </p:txBody>
      </p:sp>
      <p:sp>
        <p:nvSpPr>
          <p:cNvPr id="72" name="文本框 63"/>
          <p:cNvSpPr txBox="1"/>
          <p:nvPr/>
        </p:nvSpPr>
        <p:spPr>
          <a:xfrm>
            <a:off x="5229483" y="3247481"/>
            <a:ext cx="755335" cy="646331"/>
          </a:xfrm>
          <a:prstGeom prst="rect">
            <a:avLst/>
          </a:prstGeom>
          <a:noFill/>
          <a:effectLst/>
        </p:spPr>
        <p:txBody>
          <a:bodyPr wrap="none" rtlCol="0">
            <a:sp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r>
              <a:rPr lang="en-US" altLang="zh-CN" sz="3600" b="1" dirty="0">
                <a:latin typeface="微软雅黑" pitchFamily="34" charset="-122"/>
                <a:ea typeface="微软雅黑" pitchFamily="34" charset="-122"/>
              </a:rPr>
              <a:t>06</a:t>
            </a:r>
            <a:endParaRPr lang="zh-CN" altLang="en-US" sz="3600" b="1" dirty="0">
              <a:latin typeface="微软雅黑" pitchFamily="34" charset="-122"/>
              <a:ea typeface="微软雅黑" pitchFamily="34" charset="-122"/>
            </a:endParaRPr>
          </a:p>
        </p:txBody>
      </p:sp>
      <p:sp>
        <p:nvSpPr>
          <p:cNvPr id="73" name="文本框 49"/>
          <p:cNvSpPr txBox="1"/>
          <p:nvPr/>
        </p:nvSpPr>
        <p:spPr>
          <a:xfrm>
            <a:off x="5623984" y="1086424"/>
            <a:ext cx="2714026" cy="461665"/>
          </a:xfrm>
          <a:prstGeom prst="rect">
            <a:avLst/>
          </a:prstGeom>
          <a:noFill/>
        </p:spPr>
        <p:txBody>
          <a:bodyPr wrap="square" rtlCol="0">
            <a:spAutoFit/>
          </a:bodyPr>
          <a:lstStyle/>
          <a:p>
            <a:pPr algn="ctr"/>
            <a:r>
              <a:rPr lang="zh-CN" altLang="en-US" sz="2400" dirty="0">
                <a:latin typeface="微软雅黑" pitchFamily="34" charset="-122"/>
                <a:ea typeface="微软雅黑" pitchFamily="34" charset="-122"/>
                <a:cs typeface="Arial" panose="020B0604020202020204" pitchFamily="34" charset="0"/>
              </a:rPr>
              <a:t>计算现金余缺</a:t>
            </a:r>
            <a:endParaRPr lang="zh-CN" altLang="en-US" sz="2400" b="1" dirty="0">
              <a:latin typeface="微软雅黑" pitchFamily="34" charset="-122"/>
              <a:ea typeface="微软雅黑" pitchFamily="34" charset="-122"/>
              <a:cs typeface="Arial" panose="020B0604020202020204" pitchFamily="34" charset="0"/>
            </a:endParaRPr>
          </a:p>
        </p:txBody>
      </p:sp>
      <p:sp>
        <p:nvSpPr>
          <p:cNvPr id="74" name="矩形 73"/>
          <p:cNvSpPr/>
          <p:nvPr/>
        </p:nvSpPr>
        <p:spPr>
          <a:xfrm>
            <a:off x="5788696" y="1548089"/>
            <a:ext cx="5563888" cy="1421928"/>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dirty="0">
                <a:latin typeface="微软雅黑" panose="020B0503020204020204" pitchFamily="34" charset="-122"/>
                <a:ea typeface="微软雅黑" panose="020B0503020204020204" pitchFamily="34" charset="-122"/>
                <a:sym typeface="微软雅黑" pitchFamily="34" charset="-122"/>
              </a:rPr>
              <a:t>现金余缺又称现金收支差额，预算期现金余缺等于该期可运用现金与现金支出的差额。如果其差额为正，说明收大于支，现金有多余；如果其差额为负，说明支大于收，现金不足。</a:t>
            </a:r>
          </a:p>
        </p:txBody>
      </p:sp>
      <p:sp>
        <p:nvSpPr>
          <p:cNvPr id="75" name="文本框 49"/>
          <p:cNvSpPr txBox="1"/>
          <p:nvPr/>
        </p:nvSpPr>
        <p:spPr>
          <a:xfrm>
            <a:off x="7079753" y="3561566"/>
            <a:ext cx="3025130" cy="461665"/>
          </a:xfrm>
          <a:prstGeom prst="rect">
            <a:avLst/>
          </a:prstGeom>
          <a:noFill/>
        </p:spPr>
        <p:txBody>
          <a:bodyPr wrap="square" rtlCol="0">
            <a:spAutoFit/>
          </a:bodyPr>
          <a:lstStyle/>
          <a:p>
            <a:pPr algn="ctr"/>
            <a:r>
              <a:rPr lang="zh-CN" altLang="en-US" sz="2400" dirty="0">
                <a:latin typeface="微软雅黑" pitchFamily="34" charset="-122"/>
                <a:ea typeface="微软雅黑" pitchFamily="34" charset="-122"/>
                <a:cs typeface="Arial" panose="020B0604020202020204" pitchFamily="34" charset="0"/>
              </a:rPr>
              <a:t>现金的筹集与运用</a:t>
            </a:r>
            <a:endParaRPr lang="zh-CN" altLang="en-US" sz="2400" b="1" dirty="0">
              <a:latin typeface="微软雅黑" pitchFamily="34" charset="-122"/>
              <a:ea typeface="微软雅黑" pitchFamily="34" charset="-122"/>
              <a:cs typeface="Arial" panose="020B0604020202020204" pitchFamily="34" charset="0"/>
            </a:endParaRPr>
          </a:p>
        </p:txBody>
      </p:sp>
      <p:sp>
        <p:nvSpPr>
          <p:cNvPr id="76" name="矩形 75"/>
          <p:cNvSpPr/>
          <p:nvPr/>
        </p:nvSpPr>
        <p:spPr>
          <a:xfrm>
            <a:off x="5984818" y="4248240"/>
            <a:ext cx="5799814" cy="2419124"/>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dirty="0">
                <a:latin typeface="微软雅黑" panose="020B0503020204020204" pitchFamily="34" charset="-122"/>
                <a:ea typeface="微软雅黑" panose="020B0503020204020204" pitchFamily="34" charset="-122"/>
                <a:sym typeface="微软雅黑" pitchFamily="34" charset="-122"/>
              </a:rPr>
              <a:t>根据企业期末应保持的现金余额的变动范围，结合预算期现金余缺的性质、数额的大小和企业资金管理的有关政策，预计出预算期计划筹集或运用资金的数额。</a:t>
            </a:r>
          </a:p>
          <a:p>
            <a:pPr>
              <a:lnSpc>
                <a:spcPct val="120000"/>
              </a:lnSpc>
            </a:pPr>
            <a:r>
              <a:rPr lang="zh-CN" altLang="en-US" dirty="0">
                <a:latin typeface="微软雅黑" panose="020B0503020204020204" pitchFamily="34" charset="-122"/>
                <a:ea typeface="微软雅黑" panose="020B0503020204020204" pitchFamily="34" charset="-122"/>
                <a:sym typeface="微软雅黑" pitchFamily="34" charset="-122"/>
              </a:rPr>
              <a:t>如果现金不足，可以向银行取得借款，或转让短期投资的有价证券，或增发股票或公司债券。如果现金多余，可用于偿还借款，也可以用于购买作为短期投资的有价证券。</a:t>
            </a:r>
          </a:p>
        </p:txBody>
      </p:sp>
      <p:sp>
        <p:nvSpPr>
          <p:cNvPr id="77" name="文本框 49"/>
          <p:cNvSpPr txBox="1"/>
          <p:nvPr/>
        </p:nvSpPr>
        <p:spPr>
          <a:xfrm>
            <a:off x="890917" y="3904774"/>
            <a:ext cx="3295593" cy="461665"/>
          </a:xfrm>
          <a:prstGeom prst="rect">
            <a:avLst/>
          </a:prstGeom>
          <a:noFill/>
        </p:spPr>
        <p:txBody>
          <a:bodyPr wrap="square" rtlCol="0">
            <a:spAutoFit/>
          </a:bodyPr>
          <a:lstStyle/>
          <a:p>
            <a:pPr algn="ctr"/>
            <a:r>
              <a:rPr lang="zh-CN" altLang="en-US" sz="2400" dirty="0">
                <a:latin typeface="微软雅黑" pitchFamily="34" charset="-122"/>
                <a:ea typeface="微软雅黑" pitchFamily="34" charset="-122"/>
                <a:cs typeface="Arial" panose="020B0604020202020204" pitchFamily="34" charset="0"/>
              </a:rPr>
              <a:t>确定期末现金余额</a:t>
            </a:r>
            <a:endParaRPr lang="zh-CN" altLang="en-US" sz="2400" b="1" dirty="0">
              <a:latin typeface="微软雅黑" pitchFamily="34" charset="-122"/>
              <a:ea typeface="微软雅黑" pitchFamily="34" charset="-122"/>
              <a:cs typeface="Arial" panose="020B0604020202020204" pitchFamily="34" charset="0"/>
            </a:endParaRPr>
          </a:p>
        </p:txBody>
      </p:sp>
      <p:sp>
        <p:nvSpPr>
          <p:cNvPr id="78" name="矩形 77"/>
          <p:cNvSpPr/>
          <p:nvPr/>
        </p:nvSpPr>
        <p:spPr>
          <a:xfrm>
            <a:off x="890917" y="4349016"/>
            <a:ext cx="3261583" cy="2086725"/>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dirty="0">
                <a:latin typeface="微软雅黑" panose="020B0503020204020204" pitchFamily="34" charset="-122"/>
                <a:ea typeface="微软雅黑" panose="020B0503020204020204" pitchFamily="34" charset="-122"/>
                <a:sym typeface="微软雅黑" pitchFamily="34" charset="-122"/>
              </a:rPr>
              <a:t>期末现金余额为现金余缺和现金的筹集与运用的综合结果。为确保下期生产经营活动的正常开展，通常要求企业期末现金余额保持在一定的数额范围之内。</a:t>
            </a:r>
          </a:p>
        </p:txBody>
      </p:sp>
      <p:sp>
        <p:nvSpPr>
          <p:cNvPr id="81" name="Freeform 34"/>
          <p:cNvSpPr>
            <a:spLocks noEditPoints="1"/>
          </p:cNvSpPr>
          <p:nvPr/>
        </p:nvSpPr>
        <p:spPr bwMode="auto">
          <a:xfrm>
            <a:off x="5441886" y="1131340"/>
            <a:ext cx="334257" cy="343054"/>
          </a:xfrm>
          <a:custGeom>
            <a:avLst/>
            <a:gdLst>
              <a:gd name="T0" fmla="*/ 261 w 447"/>
              <a:gd name="T1" fmla="*/ 25 h 460"/>
              <a:gd name="T2" fmla="*/ 286 w 447"/>
              <a:gd name="T3" fmla="*/ 99 h 460"/>
              <a:gd name="T4" fmla="*/ 310 w 447"/>
              <a:gd name="T5" fmla="*/ 25 h 460"/>
              <a:gd name="T6" fmla="*/ 124 w 447"/>
              <a:gd name="T7" fmla="*/ 3 h 460"/>
              <a:gd name="T8" fmla="*/ 100 w 447"/>
              <a:gd name="T9" fmla="*/ 28 h 460"/>
              <a:gd name="T10" fmla="*/ 125 w 447"/>
              <a:gd name="T11" fmla="*/ 103 h 460"/>
              <a:gd name="T12" fmla="*/ 149 w 447"/>
              <a:gd name="T13" fmla="*/ 28 h 460"/>
              <a:gd name="T14" fmla="*/ 31 w 447"/>
              <a:gd name="T15" fmla="*/ 70 h 460"/>
              <a:gd name="T16" fmla="*/ 7 w 447"/>
              <a:gd name="T17" fmla="*/ 82 h 460"/>
              <a:gd name="T18" fmla="*/ 0 w 447"/>
              <a:gd name="T19" fmla="*/ 401 h 460"/>
              <a:gd name="T20" fmla="*/ 31 w 447"/>
              <a:gd name="T21" fmla="*/ 436 h 460"/>
              <a:gd name="T22" fmla="*/ 237 w 447"/>
              <a:gd name="T23" fmla="*/ 397 h 460"/>
              <a:gd name="T24" fmla="*/ 153 w 447"/>
              <a:gd name="T25" fmla="*/ 302 h 460"/>
              <a:gd name="T26" fmla="*/ 241 w 447"/>
              <a:gd name="T27" fmla="*/ 314 h 460"/>
              <a:gd name="T28" fmla="*/ 265 w 447"/>
              <a:gd name="T29" fmla="*/ 278 h 460"/>
              <a:gd name="T30" fmla="*/ 359 w 447"/>
              <a:gd name="T31" fmla="*/ 174 h 460"/>
              <a:gd name="T32" fmla="*/ 399 w 447"/>
              <a:gd name="T33" fmla="*/ 267 h 460"/>
              <a:gd name="T34" fmla="*/ 392 w 447"/>
              <a:gd name="T35" fmla="*/ 82 h 460"/>
              <a:gd name="T36" fmla="*/ 325 w 447"/>
              <a:gd name="T37" fmla="*/ 70 h 460"/>
              <a:gd name="T38" fmla="*/ 313 w 447"/>
              <a:gd name="T39" fmla="*/ 108 h 460"/>
              <a:gd name="T40" fmla="*/ 256 w 447"/>
              <a:gd name="T41" fmla="*/ 108 h 460"/>
              <a:gd name="T42" fmla="*/ 245 w 447"/>
              <a:gd name="T43" fmla="*/ 70 h 460"/>
              <a:gd name="T44" fmla="*/ 165 w 447"/>
              <a:gd name="T45" fmla="*/ 91 h 460"/>
              <a:gd name="T46" fmla="*/ 125 w 447"/>
              <a:gd name="T47" fmla="*/ 115 h 460"/>
              <a:gd name="T48" fmla="*/ 85 w 447"/>
              <a:gd name="T49" fmla="*/ 91 h 460"/>
              <a:gd name="T50" fmla="*/ 31 w 447"/>
              <a:gd name="T51" fmla="*/ 70 h 460"/>
              <a:gd name="T52" fmla="*/ 40 w 447"/>
              <a:gd name="T53" fmla="*/ 174 h 460"/>
              <a:gd name="T54" fmla="*/ 129 w 447"/>
              <a:gd name="T55" fmla="*/ 278 h 460"/>
              <a:gd name="T56" fmla="*/ 40 w 447"/>
              <a:gd name="T57" fmla="*/ 174 h 460"/>
              <a:gd name="T58" fmla="*/ 153 w 447"/>
              <a:gd name="T59" fmla="*/ 174 h 460"/>
              <a:gd name="T60" fmla="*/ 241 w 447"/>
              <a:gd name="T61" fmla="*/ 278 h 460"/>
              <a:gd name="T62" fmla="*/ 153 w 447"/>
              <a:gd name="T63" fmla="*/ 174 h 460"/>
              <a:gd name="T64" fmla="*/ 352 w 447"/>
              <a:gd name="T65" fmla="*/ 281 h 460"/>
              <a:gd name="T66" fmla="*/ 357 w 447"/>
              <a:gd name="T67" fmla="*/ 460 h 460"/>
              <a:gd name="T68" fmla="*/ 357 w 447"/>
              <a:gd name="T69" fmla="*/ 281 h 460"/>
              <a:gd name="T70" fmla="*/ 40 w 447"/>
              <a:gd name="T71" fmla="*/ 302 h 460"/>
              <a:gd name="T72" fmla="*/ 129 w 447"/>
              <a:gd name="T73" fmla="*/ 302 h 460"/>
              <a:gd name="T74" fmla="*/ 40 w 447"/>
              <a:gd name="T75" fmla="*/ 397 h 460"/>
              <a:gd name="T76" fmla="*/ 319 w 447"/>
              <a:gd name="T77" fmla="*/ 316 h 460"/>
              <a:gd name="T78" fmla="*/ 414 w 447"/>
              <a:gd name="T79" fmla="*/ 316 h 460"/>
              <a:gd name="T80" fmla="*/ 364 w 447"/>
              <a:gd name="T81" fmla="*/ 432 h 460"/>
              <a:gd name="T82" fmla="*/ 371 w 447"/>
              <a:gd name="T83" fmla="*/ 345 h 460"/>
              <a:gd name="T84" fmla="*/ 352 w 447"/>
              <a:gd name="T85" fmla="*/ 345 h 460"/>
              <a:gd name="T86" fmla="*/ 316 w 447"/>
              <a:gd name="T87" fmla="*/ 346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47" h="460">
                <a:moveTo>
                  <a:pt x="285" y="0"/>
                </a:moveTo>
                <a:cubicBezTo>
                  <a:pt x="272" y="0"/>
                  <a:pt x="261" y="12"/>
                  <a:pt x="261" y="25"/>
                </a:cubicBezTo>
                <a:lnTo>
                  <a:pt x="261" y="75"/>
                </a:lnTo>
                <a:cubicBezTo>
                  <a:pt x="261" y="88"/>
                  <a:pt x="273" y="99"/>
                  <a:pt x="286" y="99"/>
                </a:cubicBezTo>
                <a:cubicBezTo>
                  <a:pt x="298" y="99"/>
                  <a:pt x="310" y="88"/>
                  <a:pt x="310" y="75"/>
                </a:cubicBezTo>
                <a:lnTo>
                  <a:pt x="310" y="25"/>
                </a:lnTo>
                <a:cubicBezTo>
                  <a:pt x="310" y="12"/>
                  <a:pt x="298" y="0"/>
                  <a:pt x="285" y="0"/>
                </a:cubicBezTo>
                <a:close/>
                <a:moveTo>
                  <a:pt x="124" y="3"/>
                </a:moveTo>
                <a:lnTo>
                  <a:pt x="124" y="3"/>
                </a:lnTo>
                <a:cubicBezTo>
                  <a:pt x="111" y="3"/>
                  <a:pt x="100" y="15"/>
                  <a:pt x="100" y="28"/>
                </a:cubicBezTo>
                <a:lnTo>
                  <a:pt x="100" y="78"/>
                </a:lnTo>
                <a:cubicBezTo>
                  <a:pt x="100" y="91"/>
                  <a:pt x="112" y="103"/>
                  <a:pt x="125" y="103"/>
                </a:cubicBezTo>
                <a:cubicBezTo>
                  <a:pt x="138" y="103"/>
                  <a:pt x="149" y="91"/>
                  <a:pt x="149" y="78"/>
                </a:cubicBezTo>
                <a:lnTo>
                  <a:pt x="149" y="28"/>
                </a:lnTo>
                <a:cubicBezTo>
                  <a:pt x="150" y="15"/>
                  <a:pt x="138" y="3"/>
                  <a:pt x="124" y="3"/>
                </a:cubicBezTo>
                <a:close/>
                <a:moveTo>
                  <a:pt x="31" y="70"/>
                </a:moveTo>
                <a:lnTo>
                  <a:pt x="31" y="70"/>
                </a:lnTo>
                <a:cubicBezTo>
                  <a:pt x="21" y="70"/>
                  <a:pt x="13" y="75"/>
                  <a:pt x="7" y="82"/>
                </a:cubicBezTo>
                <a:cubicBezTo>
                  <a:pt x="2" y="89"/>
                  <a:pt x="0" y="97"/>
                  <a:pt x="0" y="105"/>
                </a:cubicBezTo>
                <a:lnTo>
                  <a:pt x="0" y="401"/>
                </a:lnTo>
                <a:cubicBezTo>
                  <a:pt x="0" y="410"/>
                  <a:pt x="2" y="418"/>
                  <a:pt x="7" y="424"/>
                </a:cubicBezTo>
                <a:cubicBezTo>
                  <a:pt x="13" y="431"/>
                  <a:pt x="21" y="436"/>
                  <a:pt x="31" y="436"/>
                </a:cubicBezTo>
                <a:lnTo>
                  <a:pt x="262" y="436"/>
                </a:lnTo>
                <a:cubicBezTo>
                  <a:pt x="251" y="425"/>
                  <a:pt x="243" y="412"/>
                  <a:pt x="237" y="397"/>
                </a:cubicBezTo>
                <a:lnTo>
                  <a:pt x="153" y="397"/>
                </a:lnTo>
                <a:lnTo>
                  <a:pt x="153" y="302"/>
                </a:lnTo>
                <a:lnTo>
                  <a:pt x="241" y="302"/>
                </a:lnTo>
                <a:lnTo>
                  <a:pt x="241" y="314"/>
                </a:lnTo>
                <a:cubicBezTo>
                  <a:pt x="247" y="301"/>
                  <a:pt x="256" y="288"/>
                  <a:pt x="267" y="278"/>
                </a:cubicBezTo>
                <a:lnTo>
                  <a:pt x="265" y="278"/>
                </a:lnTo>
                <a:lnTo>
                  <a:pt x="265" y="174"/>
                </a:lnTo>
                <a:lnTo>
                  <a:pt x="359" y="174"/>
                </a:lnTo>
                <a:lnTo>
                  <a:pt x="359" y="251"/>
                </a:lnTo>
                <a:cubicBezTo>
                  <a:pt x="374" y="254"/>
                  <a:pt x="387" y="259"/>
                  <a:pt x="399" y="267"/>
                </a:cubicBezTo>
                <a:lnTo>
                  <a:pt x="399" y="105"/>
                </a:lnTo>
                <a:cubicBezTo>
                  <a:pt x="399" y="97"/>
                  <a:pt x="397" y="89"/>
                  <a:pt x="392" y="82"/>
                </a:cubicBezTo>
                <a:cubicBezTo>
                  <a:pt x="386" y="75"/>
                  <a:pt x="377" y="70"/>
                  <a:pt x="367" y="70"/>
                </a:cubicBezTo>
                <a:lnTo>
                  <a:pt x="325" y="70"/>
                </a:lnTo>
                <a:lnTo>
                  <a:pt x="325" y="91"/>
                </a:lnTo>
                <a:cubicBezTo>
                  <a:pt x="325" y="97"/>
                  <a:pt x="321" y="103"/>
                  <a:pt x="313" y="108"/>
                </a:cubicBezTo>
                <a:cubicBezTo>
                  <a:pt x="306" y="112"/>
                  <a:pt x="295" y="115"/>
                  <a:pt x="285" y="115"/>
                </a:cubicBezTo>
                <a:cubicBezTo>
                  <a:pt x="274" y="115"/>
                  <a:pt x="264" y="112"/>
                  <a:pt x="256" y="108"/>
                </a:cubicBezTo>
                <a:cubicBezTo>
                  <a:pt x="249" y="103"/>
                  <a:pt x="245" y="97"/>
                  <a:pt x="245" y="91"/>
                </a:cubicBezTo>
                <a:lnTo>
                  <a:pt x="245" y="70"/>
                </a:lnTo>
                <a:lnTo>
                  <a:pt x="165" y="70"/>
                </a:lnTo>
                <a:lnTo>
                  <a:pt x="165" y="91"/>
                </a:lnTo>
                <a:cubicBezTo>
                  <a:pt x="165" y="97"/>
                  <a:pt x="161" y="103"/>
                  <a:pt x="153" y="108"/>
                </a:cubicBezTo>
                <a:cubicBezTo>
                  <a:pt x="146" y="112"/>
                  <a:pt x="135" y="115"/>
                  <a:pt x="125" y="115"/>
                </a:cubicBezTo>
                <a:cubicBezTo>
                  <a:pt x="114" y="115"/>
                  <a:pt x="104" y="112"/>
                  <a:pt x="96" y="108"/>
                </a:cubicBezTo>
                <a:cubicBezTo>
                  <a:pt x="89" y="103"/>
                  <a:pt x="85" y="97"/>
                  <a:pt x="85" y="91"/>
                </a:cubicBezTo>
                <a:lnTo>
                  <a:pt x="85" y="70"/>
                </a:lnTo>
                <a:lnTo>
                  <a:pt x="31" y="70"/>
                </a:lnTo>
                <a:close/>
                <a:moveTo>
                  <a:pt x="40" y="174"/>
                </a:moveTo>
                <a:lnTo>
                  <a:pt x="40" y="174"/>
                </a:lnTo>
                <a:lnTo>
                  <a:pt x="129" y="174"/>
                </a:lnTo>
                <a:lnTo>
                  <a:pt x="129" y="278"/>
                </a:lnTo>
                <a:lnTo>
                  <a:pt x="40" y="278"/>
                </a:lnTo>
                <a:lnTo>
                  <a:pt x="40" y="174"/>
                </a:lnTo>
                <a:close/>
                <a:moveTo>
                  <a:pt x="153" y="174"/>
                </a:moveTo>
                <a:lnTo>
                  <a:pt x="153" y="174"/>
                </a:lnTo>
                <a:lnTo>
                  <a:pt x="241" y="174"/>
                </a:lnTo>
                <a:lnTo>
                  <a:pt x="241" y="278"/>
                </a:lnTo>
                <a:lnTo>
                  <a:pt x="153" y="278"/>
                </a:lnTo>
                <a:lnTo>
                  <a:pt x="153" y="174"/>
                </a:lnTo>
                <a:close/>
                <a:moveTo>
                  <a:pt x="352" y="281"/>
                </a:moveTo>
                <a:lnTo>
                  <a:pt x="352" y="281"/>
                </a:lnTo>
                <a:cubicBezTo>
                  <a:pt x="305" y="283"/>
                  <a:pt x="267" y="322"/>
                  <a:pt x="267" y="370"/>
                </a:cubicBezTo>
                <a:cubicBezTo>
                  <a:pt x="267" y="420"/>
                  <a:pt x="307" y="460"/>
                  <a:pt x="357" y="460"/>
                </a:cubicBezTo>
                <a:cubicBezTo>
                  <a:pt x="407" y="460"/>
                  <a:pt x="447" y="420"/>
                  <a:pt x="447" y="370"/>
                </a:cubicBezTo>
                <a:cubicBezTo>
                  <a:pt x="447" y="321"/>
                  <a:pt x="407" y="281"/>
                  <a:pt x="357" y="281"/>
                </a:cubicBezTo>
                <a:cubicBezTo>
                  <a:pt x="355" y="281"/>
                  <a:pt x="354" y="281"/>
                  <a:pt x="352" y="281"/>
                </a:cubicBezTo>
                <a:close/>
                <a:moveTo>
                  <a:pt x="40" y="302"/>
                </a:moveTo>
                <a:lnTo>
                  <a:pt x="40" y="302"/>
                </a:lnTo>
                <a:lnTo>
                  <a:pt x="129" y="302"/>
                </a:lnTo>
                <a:lnTo>
                  <a:pt x="129" y="397"/>
                </a:lnTo>
                <a:lnTo>
                  <a:pt x="40" y="397"/>
                </a:lnTo>
                <a:lnTo>
                  <a:pt x="40" y="302"/>
                </a:lnTo>
                <a:close/>
                <a:moveTo>
                  <a:pt x="319" y="316"/>
                </a:moveTo>
                <a:lnTo>
                  <a:pt x="319" y="316"/>
                </a:lnTo>
                <a:lnTo>
                  <a:pt x="414" y="316"/>
                </a:lnTo>
                <a:lnTo>
                  <a:pt x="414" y="330"/>
                </a:lnTo>
                <a:lnTo>
                  <a:pt x="364" y="432"/>
                </a:lnTo>
                <a:lnTo>
                  <a:pt x="329" y="432"/>
                </a:lnTo>
                <a:lnTo>
                  <a:pt x="371" y="345"/>
                </a:lnTo>
                <a:cubicBezTo>
                  <a:pt x="371" y="345"/>
                  <a:pt x="365" y="345"/>
                  <a:pt x="362" y="345"/>
                </a:cubicBezTo>
                <a:cubicBezTo>
                  <a:pt x="359" y="345"/>
                  <a:pt x="355" y="345"/>
                  <a:pt x="352" y="345"/>
                </a:cubicBezTo>
                <a:cubicBezTo>
                  <a:pt x="348" y="345"/>
                  <a:pt x="345" y="345"/>
                  <a:pt x="341" y="345"/>
                </a:cubicBezTo>
                <a:cubicBezTo>
                  <a:pt x="334" y="346"/>
                  <a:pt x="325" y="346"/>
                  <a:pt x="316" y="346"/>
                </a:cubicBezTo>
                <a:lnTo>
                  <a:pt x="319" y="316"/>
                </a:lnTo>
                <a:close/>
              </a:path>
            </a:pathLst>
          </a:custGeom>
          <a:solidFill>
            <a:srgbClr val="EA6103"/>
          </a:solidFill>
          <a:ln>
            <a:noFill/>
          </a:ln>
        </p:spPr>
        <p:txBody>
          <a:bodyPr vert="horz" wrap="square" lIns="91440" tIns="45720" rIns="91440" bIns="45720" numCol="1" anchor="t" anchorCtr="0" compatLnSpc="1">
            <a:prstTxWarp prst="textNoShape">
              <a:avLst/>
            </a:prstTxWarp>
          </a:bodyPr>
          <a:lstStyle/>
          <a:p>
            <a:endParaRPr lang="zh-CN" altLang="en-US" sz="1500"/>
          </a:p>
        </p:txBody>
      </p:sp>
      <p:sp>
        <p:nvSpPr>
          <p:cNvPr id="82" name="Freeform 26"/>
          <p:cNvSpPr>
            <a:spLocks noEditPoints="1"/>
          </p:cNvSpPr>
          <p:nvPr/>
        </p:nvSpPr>
        <p:spPr bwMode="auto">
          <a:xfrm>
            <a:off x="6872655" y="3641357"/>
            <a:ext cx="305788" cy="302082"/>
          </a:xfrm>
          <a:custGeom>
            <a:avLst/>
            <a:gdLst>
              <a:gd name="T0" fmla="*/ 351 w 389"/>
              <a:gd name="T1" fmla="*/ 332 h 385"/>
              <a:gd name="T2" fmla="*/ 311 w 389"/>
              <a:gd name="T3" fmla="*/ 332 h 385"/>
              <a:gd name="T4" fmla="*/ 255 w 389"/>
              <a:gd name="T5" fmla="*/ 224 h 385"/>
              <a:gd name="T6" fmla="*/ 249 w 389"/>
              <a:gd name="T7" fmla="*/ 245 h 385"/>
              <a:gd name="T8" fmla="*/ 218 w 389"/>
              <a:gd name="T9" fmla="*/ 269 h 385"/>
              <a:gd name="T10" fmla="*/ 319 w 389"/>
              <a:gd name="T11" fmla="*/ 380 h 385"/>
              <a:gd name="T12" fmla="*/ 384 w 389"/>
              <a:gd name="T13" fmla="*/ 337 h 385"/>
              <a:gd name="T14" fmla="*/ 336 w 389"/>
              <a:gd name="T15" fmla="*/ 287 h 385"/>
              <a:gd name="T16" fmla="*/ 265 w 389"/>
              <a:gd name="T17" fmla="*/ 229 h 385"/>
              <a:gd name="T18" fmla="*/ 140 w 389"/>
              <a:gd name="T19" fmla="*/ 137 h 385"/>
              <a:gd name="T20" fmla="*/ 162 w 389"/>
              <a:gd name="T21" fmla="*/ 131 h 385"/>
              <a:gd name="T22" fmla="*/ 167 w 389"/>
              <a:gd name="T23" fmla="*/ 110 h 385"/>
              <a:gd name="T24" fmla="*/ 172 w 389"/>
              <a:gd name="T25" fmla="*/ 90 h 385"/>
              <a:gd name="T26" fmla="*/ 75 w 389"/>
              <a:gd name="T27" fmla="*/ 9 h 385"/>
              <a:gd name="T28" fmla="*/ 61 w 389"/>
              <a:gd name="T29" fmla="*/ 109 h 385"/>
              <a:gd name="T30" fmla="*/ 0 w 389"/>
              <a:gd name="T31" fmla="*/ 84 h 385"/>
              <a:gd name="T32" fmla="*/ 115 w 389"/>
              <a:gd name="T33" fmla="*/ 166 h 385"/>
              <a:gd name="T34" fmla="*/ 130 w 389"/>
              <a:gd name="T35" fmla="*/ 147 h 385"/>
              <a:gd name="T36" fmla="*/ 375 w 389"/>
              <a:gd name="T37" fmla="*/ 37 h 385"/>
              <a:gd name="T38" fmla="*/ 322 w 389"/>
              <a:gd name="T39" fmla="*/ 0 h 385"/>
              <a:gd name="T40" fmla="*/ 183 w 389"/>
              <a:gd name="T41" fmla="*/ 125 h 385"/>
              <a:gd name="T42" fmla="*/ 163 w 389"/>
              <a:gd name="T43" fmla="*/ 154 h 385"/>
              <a:gd name="T44" fmla="*/ 146 w 389"/>
              <a:gd name="T45" fmla="*/ 162 h 385"/>
              <a:gd name="T46" fmla="*/ 147 w 389"/>
              <a:gd name="T47" fmla="*/ 215 h 385"/>
              <a:gd name="T48" fmla="*/ 34 w 389"/>
              <a:gd name="T49" fmla="*/ 313 h 385"/>
              <a:gd name="T50" fmla="*/ 22 w 389"/>
              <a:gd name="T51" fmla="*/ 385 h 385"/>
              <a:gd name="T52" fmla="*/ 80 w 389"/>
              <a:gd name="T53" fmla="*/ 327 h 385"/>
              <a:gd name="T54" fmla="*/ 172 w 389"/>
              <a:gd name="T55" fmla="*/ 240 h 385"/>
              <a:gd name="T56" fmla="*/ 224 w 389"/>
              <a:gd name="T57" fmla="*/ 240 h 385"/>
              <a:gd name="T58" fmla="*/ 238 w 389"/>
              <a:gd name="T59" fmla="*/ 208 h 385"/>
              <a:gd name="T60" fmla="*/ 261 w 389"/>
              <a:gd name="T61" fmla="*/ 203 h 385"/>
              <a:gd name="T62" fmla="*/ 375 w 389"/>
              <a:gd name="T63" fmla="*/ 37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9" h="385">
                <a:moveTo>
                  <a:pt x="331" y="312"/>
                </a:moveTo>
                <a:cubicBezTo>
                  <a:pt x="342" y="312"/>
                  <a:pt x="351" y="321"/>
                  <a:pt x="351" y="332"/>
                </a:cubicBezTo>
                <a:cubicBezTo>
                  <a:pt x="351" y="343"/>
                  <a:pt x="342" y="352"/>
                  <a:pt x="331" y="352"/>
                </a:cubicBezTo>
                <a:cubicBezTo>
                  <a:pt x="320" y="352"/>
                  <a:pt x="311" y="343"/>
                  <a:pt x="311" y="332"/>
                </a:cubicBezTo>
                <a:cubicBezTo>
                  <a:pt x="311" y="321"/>
                  <a:pt x="320" y="312"/>
                  <a:pt x="331" y="312"/>
                </a:cubicBezTo>
                <a:close/>
                <a:moveTo>
                  <a:pt x="255" y="224"/>
                </a:moveTo>
                <a:lnTo>
                  <a:pt x="260" y="234"/>
                </a:lnTo>
                <a:lnTo>
                  <a:pt x="249" y="245"/>
                </a:lnTo>
                <a:lnTo>
                  <a:pt x="239" y="255"/>
                </a:lnTo>
                <a:cubicBezTo>
                  <a:pt x="233" y="261"/>
                  <a:pt x="226" y="266"/>
                  <a:pt x="218" y="269"/>
                </a:cubicBezTo>
                <a:lnTo>
                  <a:pt x="286" y="337"/>
                </a:lnTo>
                <a:lnTo>
                  <a:pt x="319" y="380"/>
                </a:lnTo>
                <a:lnTo>
                  <a:pt x="336" y="385"/>
                </a:lnTo>
                <a:lnTo>
                  <a:pt x="384" y="337"/>
                </a:lnTo>
                <a:lnTo>
                  <a:pt x="379" y="319"/>
                </a:lnTo>
                <a:lnTo>
                  <a:pt x="336" y="287"/>
                </a:lnTo>
                <a:lnTo>
                  <a:pt x="271" y="223"/>
                </a:lnTo>
                <a:lnTo>
                  <a:pt x="265" y="229"/>
                </a:lnTo>
                <a:lnTo>
                  <a:pt x="255" y="224"/>
                </a:lnTo>
                <a:close/>
                <a:moveTo>
                  <a:pt x="140" y="137"/>
                </a:moveTo>
                <a:lnTo>
                  <a:pt x="151" y="126"/>
                </a:lnTo>
                <a:lnTo>
                  <a:pt x="162" y="131"/>
                </a:lnTo>
                <a:lnTo>
                  <a:pt x="156" y="121"/>
                </a:lnTo>
                <a:lnTo>
                  <a:pt x="167" y="110"/>
                </a:lnTo>
                <a:lnTo>
                  <a:pt x="168" y="109"/>
                </a:lnTo>
                <a:cubicBezTo>
                  <a:pt x="171" y="102"/>
                  <a:pt x="172" y="96"/>
                  <a:pt x="172" y="90"/>
                </a:cubicBezTo>
                <a:cubicBezTo>
                  <a:pt x="172" y="44"/>
                  <a:pt x="129" y="0"/>
                  <a:pt x="83" y="1"/>
                </a:cubicBezTo>
                <a:cubicBezTo>
                  <a:pt x="83" y="1"/>
                  <a:pt x="78" y="6"/>
                  <a:pt x="75" y="9"/>
                </a:cubicBezTo>
                <a:cubicBezTo>
                  <a:pt x="111" y="45"/>
                  <a:pt x="108" y="39"/>
                  <a:pt x="108" y="62"/>
                </a:cubicBezTo>
                <a:cubicBezTo>
                  <a:pt x="108" y="80"/>
                  <a:pt x="79" y="109"/>
                  <a:pt x="61" y="109"/>
                </a:cubicBezTo>
                <a:cubicBezTo>
                  <a:pt x="38" y="109"/>
                  <a:pt x="46" y="113"/>
                  <a:pt x="8" y="75"/>
                </a:cubicBezTo>
                <a:cubicBezTo>
                  <a:pt x="5" y="78"/>
                  <a:pt x="0" y="83"/>
                  <a:pt x="0" y="84"/>
                </a:cubicBezTo>
                <a:cubicBezTo>
                  <a:pt x="1" y="129"/>
                  <a:pt x="44" y="173"/>
                  <a:pt x="90" y="173"/>
                </a:cubicBezTo>
                <a:cubicBezTo>
                  <a:pt x="98" y="173"/>
                  <a:pt x="107" y="170"/>
                  <a:pt x="115" y="166"/>
                </a:cubicBezTo>
                <a:lnTo>
                  <a:pt x="117" y="168"/>
                </a:lnTo>
                <a:cubicBezTo>
                  <a:pt x="120" y="160"/>
                  <a:pt x="124" y="153"/>
                  <a:pt x="130" y="147"/>
                </a:cubicBezTo>
                <a:lnTo>
                  <a:pt x="140" y="137"/>
                </a:lnTo>
                <a:close/>
                <a:moveTo>
                  <a:pt x="375" y="37"/>
                </a:moveTo>
                <a:lnTo>
                  <a:pt x="348" y="11"/>
                </a:lnTo>
                <a:cubicBezTo>
                  <a:pt x="341" y="4"/>
                  <a:pt x="332" y="0"/>
                  <a:pt x="322" y="0"/>
                </a:cubicBezTo>
                <a:cubicBezTo>
                  <a:pt x="313" y="0"/>
                  <a:pt x="304" y="4"/>
                  <a:pt x="297" y="11"/>
                </a:cubicBezTo>
                <a:lnTo>
                  <a:pt x="183" y="125"/>
                </a:lnTo>
                <a:cubicBezTo>
                  <a:pt x="186" y="132"/>
                  <a:pt x="183" y="142"/>
                  <a:pt x="178" y="147"/>
                </a:cubicBezTo>
                <a:cubicBezTo>
                  <a:pt x="174" y="151"/>
                  <a:pt x="168" y="154"/>
                  <a:pt x="163" y="154"/>
                </a:cubicBezTo>
                <a:cubicBezTo>
                  <a:pt x="160" y="154"/>
                  <a:pt x="158" y="153"/>
                  <a:pt x="156" y="152"/>
                </a:cubicBezTo>
                <a:lnTo>
                  <a:pt x="146" y="162"/>
                </a:lnTo>
                <a:cubicBezTo>
                  <a:pt x="131" y="176"/>
                  <a:pt x="131" y="199"/>
                  <a:pt x="145" y="213"/>
                </a:cubicBezTo>
                <a:lnTo>
                  <a:pt x="147" y="215"/>
                </a:lnTo>
                <a:lnTo>
                  <a:pt x="58" y="304"/>
                </a:lnTo>
                <a:lnTo>
                  <a:pt x="34" y="313"/>
                </a:lnTo>
                <a:lnTo>
                  <a:pt x="0" y="363"/>
                </a:lnTo>
                <a:lnTo>
                  <a:pt x="22" y="385"/>
                </a:lnTo>
                <a:lnTo>
                  <a:pt x="71" y="351"/>
                </a:lnTo>
                <a:lnTo>
                  <a:pt x="80" y="327"/>
                </a:lnTo>
                <a:lnTo>
                  <a:pt x="170" y="237"/>
                </a:lnTo>
                <a:lnTo>
                  <a:pt x="172" y="240"/>
                </a:lnTo>
                <a:cubicBezTo>
                  <a:pt x="179" y="247"/>
                  <a:pt x="189" y="251"/>
                  <a:pt x="198" y="251"/>
                </a:cubicBezTo>
                <a:cubicBezTo>
                  <a:pt x="207" y="251"/>
                  <a:pt x="216" y="247"/>
                  <a:pt x="224" y="240"/>
                </a:cubicBezTo>
                <a:lnTo>
                  <a:pt x="234" y="230"/>
                </a:lnTo>
                <a:cubicBezTo>
                  <a:pt x="230" y="223"/>
                  <a:pt x="233" y="213"/>
                  <a:pt x="238" y="208"/>
                </a:cubicBezTo>
                <a:cubicBezTo>
                  <a:pt x="242" y="204"/>
                  <a:pt x="248" y="202"/>
                  <a:pt x="254" y="202"/>
                </a:cubicBezTo>
                <a:cubicBezTo>
                  <a:pt x="256" y="202"/>
                  <a:pt x="258" y="202"/>
                  <a:pt x="261" y="203"/>
                </a:cubicBezTo>
                <a:lnTo>
                  <a:pt x="375" y="89"/>
                </a:lnTo>
                <a:cubicBezTo>
                  <a:pt x="389" y="75"/>
                  <a:pt x="389" y="52"/>
                  <a:pt x="375" y="37"/>
                </a:cubicBezTo>
                <a:close/>
              </a:path>
            </a:pathLst>
          </a:custGeom>
          <a:solidFill>
            <a:srgbClr val="F69F1E"/>
          </a:solidFill>
          <a:ln>
            <a:noFill/>
          </a:ln>
        </p:spPr>
        <p:txBody>
          <a:bodyPr vert="horz" wrap="square" lIns="91440" tIns="45720" rIns="91440" bIns="45720" numCol="1" anchor="t" anchorCtr="0" compatLnSpc="1">
            <a:prstTxWarp prst="textNoShape">
              <a:avLst/>
            </a:prstTxWarp>
          </a:bodyPr>
          <a:lstStyle/>
          <a:p>
            <a:endParaRPr lang="zh-CN" altLang="en-US" sz="1500"/>
          </a:p>
        </p:txBody>
      </p:sp>
      <p:sp>
        <p:nvSpPr>
          <p:cNvPr id="84" name="Freeform 20"/>
          <p:cNvSpPr>
            <a:spLocks noEditPoints="1"/>
          </p:cNvSpPr>
          <p:nvPr/>
        </p:nvSpPr>
        <p:spPr bwMode="auto">
          <a:xfrm>
            <a:off x="603253" y="3892777"/>
            <a:ext cx="287664" cy="361960"/>
          </a:xfrm>
          <a:custGeom>
            <a:avLst/>
            <a:gdLst>
              <a:gd name="T0" fmla="*/ 41 w 355"/>
              <a:gd name="T1" fmla="*/ 121 h 447"/>
              <a:gd name="T2" fmla="*/ 60 w 355"/>
              <a:gd name="T3" fmla="*/ 238 h 447"/>
              <a:gd name="T4" fmla="*/ 174 w 355"/>
              <a:gd name="T5" fmla="*/ 22 h 447"/>
              <a:gd name="T6" fmla="*/ 291 w 355"/>
              <a:gd name="T7" fmla="*/ 235 h 447"/>
              <a:gd name="T8" fmla="*/ 213 w 355"/>
              <a:gd name="T9" fmla="*/ 296 h 447"/>
              <a:gd name="T10" fmla="*/ 217 w 355"/>
              <a:gd name="T11" fmla="*/ 310 h 447"/>
              <a:gd name="T12" fmla="*/ 304 w 355"/>
              <a:gd name="T13" fmla="*/ 236 h 447"/>
              <a:gd name="T14" fmla="*/ 312 w 355"/>
              <a:gd name="T15" fmla="*/ 122 h 447"/>
              <a:gd name="T16" fmla="*/ 167 w 355"/>
              <a:gd name="T17" fmla="*/ 0 h 447"/>
              <a:gd name="T18" fmla="*/ 175 w 355"/>
              <a:gd name="T19" fmla="*/ 57 h 447"/>
              <a:gd name="T20" fmla="*/ 213 w 355"/>
              <a:gd name="T21" fmla="*/ 96 h 447"/>
              <a:gd name="T22" fmla="*/ 175 w 355"/>
              <a:gd name="T23" fmla="*/ 57 h 447"/>
              <a:gd name="T24" fmla="*/ 132 w 355"/>
              <a:gd name="T25" fmla="*/ 173 h 447"/>
              <a:gd name="T26" fmla="*/ 132 w 355"/>
              <a:gd name="T27" fmla="*/ 209 h 447"/>
              <a:gd name="T28" fmla="*/ 132 w 355"/>
              <a:gd name="T29" fmla="*/ 173 h 447"/>
              <a:gd name="T30" fmla="*/ 223 w 355"/>
              <a:gd name="T31" fmla="*/ 173 h 447"/>
              <a:gd name="T32" fmla="*/ 223 w 355"/>
              <a:gd name="T33" fmla="*/ 209 h 447"/>
              <a:gd name="T34" fmla="*/ 223 w 355"/>
              <a:gd name="T35" fmla="*/ 173 h 447"/>
              <a:gd name="T36" fmla="*/ 190 w 355"/>
              <a:gd name="T37" fmla="*/ 292 h 447"/>
              <a:gd name="T38" fmla="*/ 157 w 355"/>
              <a:gd name="T39" fmla="*/ 303 h 447"/>
              <a:gd name="T40" fmla="*/ 171 w 355"/>
              <a:gd name="T41" fmla="*/ 325 h 447"/>
              <a:gd name="T42" fmla="*/ 204 w 355"/>
              <a:gd name="T43" fmla="*/ 313 h 447"/>
              <a:gd name="T44" fmla="*/ 190 w 355"/>
              <a:gd name="T45" fmla="*/ 292 h 447"/>
              <a:gd name="T46" fmla="*/ 252 w 355"/>
              <a:gd name="T47" fmla="*/ 312 h 447"/>
              <a:gd name="T48" fmla="*/ 223 w 355"/>
              <a:gd name="T49" fmla="*/ 447 h 447"/>
              <a:gd name="T50" fmla="*/ 252 w 355"/>
              <a:gd name="T51" fmla="*/ 312 h 447"/>
              <a:gd name="T52" fmla="*/ 108 w 355"/>
              <a:gd name="T53" fmla="*/ 315 h 447"/>
              <a:gd name="T54" fmla="*/ 132 w 355"/>
              <a:gd name="T55" fmla="*/ 447 h 447"/>
              <a:gd name="T56" fmla="*/ 108 w 355"/>
              <a:gd name="T57" fmla="*/ 315 h 447"/>
              <a:gd name="T58" fmla="*/ 156 w 355"/>
              <a:gd name="T59" fmla="*/ 341 h 447"/>
              <a:gd name="T60" fmla="*/ 157 w 355"/>
              <a:gd name="T61" fmla="*/ 447 h 447"/>
              <a:gd name="T62" fmla="*/ 205 w 355"/>
              <a:gd name="T63" fmla="*/ 344 h 447"/>
              <a:gd name="T64" fmla="*/ 156 w 355"/>
              <a:gd name="T65" fmla="*/ 341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55" h="447">
                <a:moveTo>
                  <a:pt x="167" y="0"/>
                </a:moveTo>
                <a:cubicBezTo>
                  <a:pt x="95" y="2"/>
                  <a:pt x="46" y="57"/>
                  <a:pt x="41" y="121"/>
                </a:cubicBezTo>
                <a:cubicBezTo>
                  <a:pt x="18" y="130"/>
                  <a:pt x="1" y="152"/>
                  <a:pt x="2" y="178"/>
                </a:cubicBezTo>
                <a:cubicBezTo>
                  <a:pt x="4" y="237"/>
                  <a:pt x="28" y="238"/>
                  <a:pt x="60" y="238"/>
                </a:cubicBezTo>
                <a:lnTo>
                  <a:pt x="60" y="125"/>
                </a:lnTo>
                <a:cubicBezTo>
                  <a:pt x="60" y="76"/>
                  <a:pt x="108" y="22"/>
                  <a:pt x="174" y="22"/>
                </a:cubicBezTo>
                <a:cubicBezTo>
                  <a:pt x="239" y="22"/>
                  <a:pt x="275" y="73"/>
                  <a:pt x="291" y="118"/>
                </a:cubicBezTo>
                <a:lnTo>
                  <a:pt x="291" y="235"/>
                </a:lnTo>
                <a:cubicBezTo>
                  <a:pt x="288" y="242"/>
                  <a:pt x="279" y="251"/>
                  <a:pt x="263" y="266"/>
                </a:cubicBezTo>
                <a:cubicBezTo>
                  <a:pt x="243" y="286"/>
                  <a:pt x="213" y="296"/>
                  <a:pt x="213" y="296"/>
                </a:cubicBezTo>
                <a:cubicBezTo>
                  <a:pt x="210" y="297"/>
                  <a:pt x="207" y="301"/>
                  <a:pt x="208" y="305"/>
                </a:cubicBezTo>
                <a:cubicBezTo>
                  <a:pt x="209" y="309"/>
                  <a:pt x="214" y="312"/>
                  <a:pt x="217" y="310"/>
                </a:cubicBezTo>
                <a:cubicBezTo>
                  <a:pt x="217" y="310"/>
                  <a:pt x="248" y="300"/>
                  <a:pt x="271" y="277"/>
                </a:cubicBezTo>
                <a:cubicBezTo>
                  <a:pt x="294" y="255"/>
                  <a:pt x="304" y="237"/>
                  <a:pt x="304" y="236"/>
                </a:cubicBezTo>
                <a:cubicBezTo>
                  <a:pt x="329" y="230"/>
                  <a:pt x="348" y="230"/>
                  <a:pt x="348" y="178"/>
                </a:cubicBezTo>
                <a:cubicBezTo>
                  <a:pt x="348" y="153"/>
                  <a:pt x="333" y="131"/>
                  <a:pt x="312" y="122"/>
                </a:cubicBezTo>
                <a:cubicBezTo>
                  <a:pt x="296" y="63"/>
                  <a:pt x="247" y="2"/>
                  <a:pt x="174" y="0"/>
                </a:cubicBezTo>
                <a:cubicBezTo>
                  <a:pt x="171" y="0"/>
                  <a:pt x="169" y="0"/>
                  <a:pt x="167" y="0"/>
                </a:cubicBezTo>
                <a:close/>
                <a:moveTo>
                  <a:pt x="175" y="57"/>
                </a:moveTo>
                <a:lnTo>
                  <a:pt x="175" y="57"/>
                </a:lnTo>
                <a:cubicBezTo>
                  <a:pt x="92" y="57"/>
                  <a:pt x="52" y="120"/>
                  <a:pt x="70" y="185"/>
                </a:cubicBezTo>
                <a:cubicBezTo>
                  <a:pt x="70" y="185"/>
                  <a:pt x="212" y="126"/>
                  <a:pt x="213" y="96"/>
                </a:cubicBezTo>
                <a:cubicBezTo>
                  <a:pt x="244" y="138"/>
                  <a:pt x="280" y="155"/>
                  <a:pt x="280" y="155"/>
                </a:cubicBezTo>
                <a:cubicBezTo>
                  <a:pt x="276" y="83"/>
                  <a:pt x="243" y="58"/>
                  <a:pt x="175" y="57"/>
                </a:cubicBezTo>
                <a:close/>
                <a:moveTo>
                  <a:pt x="132" y="173"/>
                </a:moveTo>
                <a:lnTo>
                  <a:pt x="132" y="173"/>
                </a:lnTo>
                <a:cubicBezTo>
                  <a:pt x="120" y="173"/>
                  <a:pt x="111" y="181"/>
                  <a:pt x="111" y="191"/>
                </a:cubicBezTo>
                <a:cubicBezTo>
                  <a:pt x="111" y="201"/>
                  <a:pt x="120" y="209"/>
                  <a:pt x="132" y="209"/>
                </a:cubicBezTo>
                <a:cubicBezTo>
                  <a:pt x="144" y="209"/>
                  <a:pt x="154" y="201"/>
                  <a:pt x="154" y="191"/>
                </a:cubicBezTo>
                <a:cubicBezTo>
                  <a:pt x="154" y="181"/>
                  <a:pt x="144" y="173"/>
                  <a:pt x="132" y="173"/>
                </a:cubicBezTo>
                <a:close/>
                <a:moveTo>
                  <a:pt x="223" y="173"/>
                </a:moveTo>
                <a:lnTo>
                  <a:pt x="223" y="173"/>
                </a:lnTo>
                <a:cubicBezTo>
                  <a:pt x="211" y="173"/>
                  <a:pt x="201" y="181"/>
                  <a:pt x="201" y="191"/>
                </a:cubicBezTo>
                <a:cubicBezTo>
                  <a:pt x="201" y="201"/>
                  <a:pt x="211" y="209"/>
                  <a:pt x="223" y="209"/>
                </a:cubicBezTo>
                <a:cubicBezTo>
                  <a:pt x="235" y="209"/>
                  <a:pt x="245" y="201"/>
                  <a:pt x="245" y="191"/>
                </a:cubicBezTo>
                <a:cubicBezTo>
                  <a:pt x="245" y="181"/>
                  <a:pt x="235" y="173"/>
                  <a:pt x="223" y="173"/>
                </a:cubicBezTo>
                <a:close/>
                <a:moveTo>
                  <a:pt x="190" y="292"/>
                </a:moveTo>
                <a:lnTo>
                  <a:pt x="190" y="292"/>
                </a:lnTo>
                <a:lnTo>
                  <a:pt x="169" y="293"/>
                </a:lnTo>
                <a:cubicBezTo>
                  <a:pt x="162" y="294"/>
                  <a:pt x="157" y="299"/>
                  <a:pt x="157" y="303"/>
                </a:cubicBezTo>
                <a:lnTo>
                  <a:pt x="158" y="318"/>
                </a:lnTo>
                <a:cubicBezTo>
                  <a:pt x="158" y="322"/>
                  <a:pt x="164" y="326"/>
                  <a:pt x="171" y="325"/>
                </a:cubicBezTo>
                <a:lnTo>
                  <a:pt x="192" y="323"/>
                </a:lnTo>
                <a:cubicBezTo>
                  <a:pt x="198" y="322"/>
                  <a:pt x="204" y="318"/>
                  <a:pt x="204" y="313"/>
                </a:cubicBezTo>
                <a:lnTo>
                  <a:pt x="203" y="299"/>
                </a:lnTo>
                <a:cubicBezTo>
                  <a:pt x="202" y="295"/>
                  <a:pt x="196" y="291"/>
                  <a:pt x="190" y="292"/>
                </a:cubicBezTo>
                <a:close/>
                <a:moveTo>
                  <a:pt x="252" y="312"/>
                </a:moveTo>
                <a:lnTo>
                  <a:pt x="252" y="312"/>
                </a:lnTo>
                <a:cubicBezTo>
                  <a:pt x="246" y="313"/>
                  <a:pt x="241" y="314"/>
                  <a:pt x="235" y="316"/>
                </a:cubicBezTo>
                <a:lnTo>
                  <a:pt x="223" y="447"/>
                </a:lnTo>
                <a:lnTo>
                  <a:pt x="355" y="447"/>
                </a:lnTo>
                <a:cubicBezTo>
                  <a:pt x="336" y="406"/>
                  <a:pt x="302" y="310"/>
                  <a:pt x="252" y="312"/>
                </a:cubicBezTo>
                <a:close/>
                <a:moveTo>
                  <a:pt x="108" y="315"/>
                </a:moveTo>
                <a:lnTo>
                  <a:pt x="108" y="315"/>
                </a:lnTo>
                <a:cubicBezTo>
                  <a:pt x="49" y="318"/>
                  <a:pt x="20" y="404"/>
                  <a:pt x="0" y="447"/>
                </a:cubicBezTo>
                <a:lnTo>
                  <a:pt x="132" y="447"/>
                </a:lnTo>
                <a:lnTo>
                  <a:pt x="120" y="316"/>
                </a:lnTo>
                <a:cubicBezTo>
                  <a:pt x="116" y="315"/>
                  <a:pt x="112" y="315"/>
                  <a:pt x="108" y="315"/>
                </a:cubicBezTo>
                <a:close/>
                <a:moveTo>
                  <a:pt x="156" y="341"/>
                </a:moveTo>
                <a:lnTo>
                  <a:pt x="156" y="341"/>
                </a:lnTo>
                <a:cubicBezTo>
                  <a:pt x="152" y="341"/>
                  <a:pt x="150" y="343"/>
                  <a:pt x="150" y="344"/>
                </a:cubicBezTo>
                <a:lnTo>
                  <a:pt x="157" y="447"/>
                </a:lnTo>
                <a:lnTo>
                  <a:pt x="198" y="447"/>
                </a:lnTo>
                <a:lnTo>
                  <a:pt x="205" y="344"/>
                </a:lnTo>
                <a:cubicBezTo>
                  <a:pt x="205" y="343"/>
                  <a:pt x="203" y="341"/>
                  <a:pt x="200" y="341"/>
                </a:cubicBezTo>
                <a:lnTo>
                  <a:pt x="156" y="341"/>
                </a:lnTo>
                <a:close/>
              </a:path>
            </a:pathLst>
          </a:custGeom>
          <a:solidFill>
            <a:srgbClr val="0099A9"/>
          </a:solidFill>
          <a:ln>
            <a:noFill/>
          </a:ln>
        </p:spPr>
        <p:txBody>
          <a:bodyPr vert="horz" wrap="square" lIns="91440" tIns="45720" rIns="91440" bIns="45720" numCol="1" anchor="t" anchorCtr="0" compatLnSpc="1">
            <a:prstTxWarp prst="textNoShape">
              <a:avLst/>
            </a:prstTxWarp>
          </a:bodyPr>
          <a:lstStyle/>
          <a:p>
            <a:endParaRPr lang="zh-CN" altLang="en-US" sz="1500"/>
          </a:p>
        </p:txBody>
      </p:sp>
    </p:spTree>
    <p:extLst>
      <p:ext uri="{BB962C8B-B14F-4D97-AF65-F5344CB8AC3E}">
        <p14:creationId xmlns:p14="http://schemas.microsoft.com/office/powerpoint/2010/main" val="322512509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65"/>
                                        </p:tgtEl>
                                        <p:attrNameLst>
                                          <p:attrName>style.visibility</p:attrName>
                                        </p:attrNameLst>
                                      </p:cBhvr>
                                      <p:to>
                                        <p:strVal val="visible"/>
                                      </p:to>
                                    </p:set>
                                    <p:animEffect transition="in" filter="wipe(down)">
                                      <p:cBhvr>
                                        <p:cTn id="11" dur="500"/>
                                        <p:tgtEl>
                                          <p:spTgt spid="65"/>
                                        </p:tgtEl>
                                      </p:cBhvr>
                                    </p:animEffect>
                                  </p:childTnLst>
                                </p:cTn>
                              </p:par>
                              <p:par>
                                <p:cTn id="12" presetID="22" presetClass="entr" presetSubtype="1" fill="hold" grpId="0" nodeType="withEffect">
                                  <p:stCondLst>
                                    <p:cond delay="300"/>
                                  </p:stCondLst>
                                  <p:childTnLst>
                                    <p:set>
                                      <p:cBhvr>
                                        <p:cTn id="13" dur="1" fill="hold">
                                          <p:stCondLst>
                                            <p:cond delay="0"/>
                                          </p:stCondLst>
                                        </p:cTn>
                                        <p:tgtEl>
                                          <p:spTgt spid="66"/>
                                        </p:tgtEl>
                                        <p:attrNameLst>
                                          <p:attrName>style.visibility</p:attrName>
                                        </p:attrNameLst>
                                      </p:cBhvr>
                                      <p:to>
                                        <p:strVal val="visible"/>
                                      </p:to>
                                    </p:set>
                                    <p:animEffect transition="in" filter="wipe(up)">
                                      <p:cBhvr>
                                        <p:cTn id="14" dur="500"/>
                                        <p:tgtEl>
                                          <p:spTgt spid="66"/>
                                        </p:tgtEl>
                                      </p:cBhvr>
                                    </p:animEffect>
                                  </p:childTnLst>
                                </p:cTn>
                              </p:par>
                            </p:childTnLst>
                          </p:cTn>
                        </p:par>
                        <p:par>
                          <p:cTn id="15" fill="hold">
                            <p:stCondLst>
                              <p:cond delay="1300"/>
                            </p:stCondLst>
                            <p:childTnLst>
                              <p:par>
                                <p:cTn id="16" presetID="23" presetClass="entr" presetSubtype="36" fill="hold" grpId="0" nodeType="afterEffect">
                                  <p:stCondLst>
                                    <p:cond delay="0"/>
                                  </p:stCondLst>
                                  <p:childTnLst>
                                    <p:set>
                                      <p:cBhvr>
                                        <p:cTn id="17" dur="1" fill="hold">
                                          <p:stCondLst>
                                            <p:cond delay="0"/>
                                          </p:stCondLst>
                                        </p:cTn>
                                        <p:tgtEl>
                                          <p:spTgt spid="69"/>
                                        </p:tgtEl>
                                        <p:attrNameLst>
                                          <p:attrName>style.visibility</p:attrName>
                                        </p:attrNameLst>
                                      </p:cBhvr>
                                      <p:to>
                                        <p:strVal val="visible"/>
                                      </p:to>
                                    </p:set>
                                    <p:anim calcmode="lin" valueType="num">
                                      <p:cBhvr>
                                        <p:cTn id="18" dur="500" fill="hold"/>
                                        <p:tgtEl>
                                          <p:spTgt spid="69"/>
                                        </p:tgtEl>
                                        <p:attrNameLst>
                                          <p:attrName>ppt_w</p:attrName>
                                        </p:attrNameLst>
                                      </p:cBhvr>
                                      <p:tavLst>
                                        <p:tav tm="0">
                                          <p:val>
                                            <p:strVal val="(6*min(max(#ppt_w*#ppt_h,.3),1)-7.4)/-.7*#ppt_w"/>
                                          </p:val>
                                        </p:tav>
                                        <p:tav tm="100000">
                                          <p:val>
                                            <p:strVal val="#ppt_w"/>
                                          </p:val>
                                        </p:tav>
                                      </p:tavLst>
                                    </p:anim>
                                    <p:anim calcmode="lin" valueType="num">
                                      <p:cBhvr>
                                        <p:cTn id="19" dur="500" fill="hold"/>
                                        <p:tgtEl>
                                          <p:spTgt spid="69"/>
                                        </p:tgtEl>
                                        <p:attrNameLst>
                                          <p:attrName>ppt_h</p:attrName>
                                        </p:attrNameLst>
                                      </p:cBhvr>
                                      <p:tavLst>
                                        <p:tav tm="0">
                                          <p:val>
                                            <p:strVal val="(6*min(max(#ppt_w*#ppt_h,.3),1)-7.4)/-.7*#ppt_h"/>
                                          </p:val>
                                        </p:tav>
                                        <p:tav tm="100000">
                                          <p:val>
                                            <p:strVal val="#ppt_h"/>
                                          </p:val>
                                        </p:tav>
                                      </p:tavLst>
                                    </p:anim>
                                    <p:anim calcmode="lin" valueType="num">
                                      <p:cBhvr>
                                        <p:cTn id="20" dur="500" fill="hold"/>
                                        <p:tgtEl>
                                          <p:spTgt spid="69"/>
                                        </p:tgtEl>
                                        <p:attrNameLst>
                                          <p:attrName>ppt_x</p:attrName>
                                        </p:attrNameLst>
                                      </p:cBhvr>
                                      <p:tavLst>
                                        <p:tav tm="0">
                                          <p:val>
                                            <p:fltVal val="0.5"/>
                                          </p:val>
                                        </p:tav>
                                        <p:tav tm="100000">
                                          <p:val>
                                            <p:strVal val="#ppt_x"/>
                                          </p:val>
                                        </p:tav>
                                      </p:tavLst>
                                    </p:anim>
                                    <p:anim calcmode="lin" valueType="num">
                                      <p:cBhvr>
                                        <p:cTn id="21" dur="500" fill="hold"/>
                                        <p:tgtEl>
                                          <p:spTgt spid="69"/>
                                        </p:tgtEl>
                                        <p:attrNameLst>
                                          <p:attrName>ppt_y</p:attrName>
                                        </p:attrNameLst>
                                      </p:cBhvr>
                                      <p:tavLst>
                                        <p:tav tm="0">
                                          <p:val>
                                            <p:strVal val="1+(6*min(max(#ppt_w*#ppt_h,.3),1)-7.4)/-.7*#ppt_h/2"/>
                                          </p:val>
                                        </p:tav>
                                        <p:tav tm="100000">
                                          <p:val>
                                            <p:strVal val="#ppt_y"/>
                                          </p:val>
                                        </p:tav>
                                      </p:tavLst>
                                    </p:anim>
                                  </p:childTnLst>
                                </p:cTn>
                              </p:par>
                            </p:childTnLst>
                          </p:cTn>
                        </p:par>
                        <p:par>
                          <p:cTn id="22" fill="hold">
                            <p:stCondLst>
                              <p:cond delay="1800"/>
                            </p:stCondLst>
                            <p:childTnLst>
                              <p:par>
                                <p:cTn id="23" presetID="22" presetClass="entr" presetSubtype="8" fill="hold" grpId="0" nodeType="afterEffect">
                                  <p:stCondLst>
                                    <p:cond delay="0"/>
                                  </p:stCondLst>
                                  <p:childTnLst>
                                    <p:set>
                                      <p:cBhvr>
                                        <p:cTn id="24" dur="1" fill="hold">
                                          <p:stCondLst>
                                            <p:cond delay="0"/>
                                          </p:stCondLst>
                                        </p:cTn>
                                        <p:tgtEl>
                                          <p:spTgt spid="64"/>
                                        </p:tgtEl>
                                        <p:attrNameLst>
                                          <p:attrName>style.visibility</p:attrName>
                                        </p:attrNameLst>
                                      </p:cBhvr>
                                      <p:to>
                                        <p:strVal val="visible"/>
                                      </p:to>
                                    </p:set>
                                    <p:animEffect transition="in" filter="wipe(left)">
                                      <p:cBhvr>
                                        <p:cTn id="25" dur="500"/>
                                        <p:tgtEl>
                                          <p:spTgt spid="64"/>
                                        </p:tgtEl>
                                      </p:cBhvr>
                                    </p:animEffect>
                                  </p:childTnLst>
                                </p:cTn>
                              </p:par>
                              <p:par>
                                <p:cTn id="26" presetID="22" presetClass="entr" presetSubtype="2" fill="hold" grpId="0" nodeType="withEffect">
                                  <p:stCondLst>
                                    <p:cond delay="300"/>
                                  </p:stCondLst>
                                  <p:childTnLst>
                                    <p:set>
                                      <p:cBhvr>
                                        <p:cTn id="27" dur="1" fill="hold">
                                          <p:stCondLst>
                                            <p:cond delay="0"/>
                                          </p:stCondLst>
                                        </p:cTn>
                                        <p:tgtEl>
                                          <p:spTgt spid="63"/>
                                        </p:tgtEl>
                                        <p:attrNameLst>
                                          <p:attrName>style.visibility</p:attrName>
                                        </p:attrNameLst>
                                      </p:cBhvr>
                                      <p:to>
                                        <p:strVal val="visible"/>
                                      </p:to>
                                    </p:set>
                                    <p:animEffect transition="in" filter="wipe(right)">
                                      <p:cBhvr>
                                        <p:cTn id="28" dur="500"/>
                                        <p:tgtEl>
                                          <p:spTgt spid="63"/>
                                        </p:tgtEl>
                                      </p:cBhvr>
                                    </p:animEffect>
                                  </p:childTnLst>
                                </p:cTn>
                              </p:par>
                            </p:childTnLst>
                          </p:cTn>
                        </p:par>
                        <p:par>
                          <p:cTn id="29" fill="hold">
                            <p:stCondLst>
                              <p:cond delay="2600"/>
                            </p:stCondLst>
                            <p:childTnLst>
                              <p:par>
                                <p:cTn id="30" presetID="23" presetClass="entr" presetSubtype="36" fill="hold" grpId="0" nodeType="afterEffect">
                                  <p:stCondLst>
                                    <p:cond delay="0"/>
                                  </p:stCondLst>
                                  <p:childTnLst>
                                    <p:set>
                                      <p:cBhvr>
                                        <p:cTn id="31" dur="1" fill="hold">
                                          <p:stCondLst>
                                            <p:cond delay="0"/>
                                          </p:stCondLst>
                                        </p:cTn>
                                        <p:tgtEl>
                                          <p:spTgt spid="72"/>
                                        </p:tgtEl>
                                        <p:attrNameLst>
                                          <p:attrName>style.visibility</p:attrName>
                                        </p:attrNameLst>
                                      </p:cBhvr>
                                      <p:to>
                                        <p:strVal val="visible"/>
                                      </p:to>
                                    </p:set>
                                    <p:anim calcmode="lin" valueType="num">
                                      <p:cBhvr>
                                        <p:cTn id="32" dur="500" fill="hold"/>
                                        <p:tgtEl>
                                          <p:spTgt spid="72"/>
                                        </p:tgtEl>
                                        <p:attrNameLst>
                                          <p:attrName>ppt_w</p:attrName>
                                        </p:attrNameLst>
                                      </p:cBhvr>
                                      <p:tavLst>
                                        <p:tav tm="0">
                                          <p:val>
                                            <p:strVal val="(6*min(max(#ppt_w*#ppt_h,.3),1)-7.4)/-.7*#ppt_w"/>
                                          </p:val>
                                        </p:tav>
                                        <p:tav tm="100000">
                                          <p:val>
                                            <p:strVal val="#ppt_w"/>
                                          </p:val>
                                        </p:tav>
                                      </p:tavLst>
                                    </p:anim>
                                    <p:anim calcmode="lin" valueType="num">
                                      <p:cBhvr>
                                        <p:cTn id="33" dur="500" fill="hold"/>
                                        <p:tgtEl>
                                          <p:spTgt spid="72"/>
                                        </p:tgtEl>
                                        <p:attrNameLst>
                                          <p:attrName>ppt_h</p:attrName>
                                        </p:attrNameLst>
                                      </p:cBhvr>
                                      <p:tavLst>
                                        <p:tav tm="0">
                                          <p:val>
                                            <p:strVal val="(6*min(max(#ppt_w*#ppt_h,.3),1)-7.4)/-.7*#ppt_h"/>
                                          </p:val>
                                        </p:tav>
                                        <p:tav tm="100000">
                                          <p:val>
                                            <p:strVal val="#ppt_h"/>
                                          </p:val>
                                        </p:tav>
                                      </p:tavLst>
                                    </p:anim>
                                    <p:anim calcmode="lin" valueType="num">
                                      <p:cBhvr>
                                        <p:cTn id="34" dur="500" fill="hold"/>
                                        <p:tgtEl>
                                          <p:spTgt spid="72"/>
                                        </p:tgtEl>
                                        <p:attrNameLst>
                                          <p:attrName>ppt_x</p:attrName>
                                        </p:attrNameLst>
                                      </p:cBhvr>
                                      <p:tavLst>
                                        <p:tav tm="0">
                                          <p:val>
                                            <p:fltVal val="0.5"/>
                                          </p:val>
                                        </p:tav>
                                        <p:tav tm="100000">
                                          <p:val>
                                            <p:strVal val="#ppt_x"/>
                                          </p:val>
                                        </p:tav>
                                      </p:tavLst>
                                    </p:anim>
                                    <p:anim calcmode="lin" valueType="num">
                                      <p:cBhvr>
                                        <p:cTn id="35" dur="500" fill="hold"/>
                                        <p:tgtEl>
                                          <p:spTgt spid="72"/>
                                        </p:tgtEl>
                                        <p:attrNameLst>
                                          <p:attrName>ppt_y</p:attrName>
                                        </p:attrNameLst>
                                      </p:cBhvr>
                                      <p:tavLst>
                                        <p:tav tm="0">
                                          <p:val>
                                            <p:strVal val="1+(6*min(max(#ppt_w*#ppt_h,.3),1)-7.4)/-.7*#ppt_h/2"/>
                                          </p:val>
                                        </p:tav>
                                        <p:tav tm="100000">
                                          <p:val>
                                            <p:strVal val="#ppt_y"/>
                                          </p:val>
                                        </p:tav>
                                      </p:tavLst>
                                    </p:anim>
                                  </p:childTnLst>
                                </p:cTn>
                              </p:par>
                            </p:childTnLst>
                          </p:cTn>
                        </p:par>
                        <p:par>
                          <p:cTn id="36" fill="hold">
                            <p:stCondLst>
                              <p:cond delay="3100"/>
                            </p:stCondLst>
                            <p:childTnLst>
                              <p:par>
                                <p:cTn id="37" presetID="22" presetClass="entr" presetSubtype="1" fill="hold" grpId="0" nodeType="afterEffect">
                                  <p:stCondLst>
                                    <p:cond delay="0"/>
                                  </p:stCondLst>
                                  <p:childTnLst>
                                    <p:set>
                                      <p:cBhvr>
                                        <p:cTn id="38" dur="1" fill="hold">
                                          <p:stCondLst>
                                            <p:cond delay="0"/>
                                          </p:stCondLst>
                                        </p:cTn>
                                        <p:tgtEl>
                                          <p:spTgt spid="67"/>
                                        </p:tgtEl>
                                        <p:attrNameLst>
                                          <p:attrName>style.visibility</p:attrName>
                                        </p:attrNameLst>
                                      </p:cBhvr>
                                      <p:to>
                                        <p:strVal val="visible"/>
                                      </p:to>
                                    </p:set>
                                    <p:animEffect transition="in" filter="wipe(up)">
                                      <p:cBhvr>
                                        <p:cTn id="39" dur="500"/>
                                        <p:tgtEl>
                                          <p:spTgt spid="67"/>
                                        </p:tgtEl>
                                      </p:cBhvr>
                                    </p:animEffect>
                                  </p:childTnLst>
                                </p:cTn>
                              </p:par>
                              <p:par>
                                <p:cTn id="40" presetID="22" presetClass="entr" presetSubtype="4" fill="hold" grpId="0" nodeType="withEffect">
                                  <p:stCondLst>
                                    <p:cond delay="300"/>
                                  </p:stCondLst>
                                  <p:childTnLst>
                                    <p:set>
                                      <p:cBhvr>
                                        <p:cTn id="41" dur="1" fill="hold">
                                          <p:stCondLst>
                                            <p:cond delay="0"/>
                                          </p:stCondLst>
                                        </p:cTn>
                                        <p:tgtEl>
                                          <p:spTgt spid="68"/>
                                        </p:tgtEl>
                                        <p:attrNameLst>
                                          <p:attrName>style.visibility</p:attrName>
                                        </p:attrNameLst>
                                      </p:cBhvr>
                                      <p:to>
                                        <p:strVal val="visible"/>
                                      </p:to>
                                    </p:set>
                                    <p:animEffect transition="in" filter="wipe(down)">
                                      <p:cBhvr>
                                        <p:cTn id="42" dur="500"/>
                                        <p:tgtEl>
                                          <p:spTgt spid="68"/>
                                        </p:tgtEl>
                                      </p:cBhvr>
                                    </p:animEffect>
                                  </p:childTnLst>
                                </p:cTn>
                              </p:par>
                            </p:childTnLst>
                          </p:cTn>
                        </p:par>
                        <p:par>
                          <p:cTn id="43" fill="hold">
                            <p:stCondLst>
                              <p:cond delay="3900"/>
                            </p:stCondLst>
                            <p:childTnLst>
                              <p:par>
                                <p:cTn id="44" presetID="23" presetClass="entr" presetSubtype="36" fill="hold" grpId="0" nodeType="afterEffect">
                                  <p:stCondLst>
                                    <p:cond delay="0"/>
                                  </p:stCondLst>
                                  <p:childTnLst>
                                    <p:set>
                                      <p:cBhvr>
                                        <p:cTn id="45" dur="1" fill="hold">
                                          <p:stCondLst>
                                            <p:cond delay="0"/>
                                          </p:stCondLst>
                                        </p:cTn>
                                        <p:tgtEl>
                                          <p:spTgt spid="70"/>
                                        </p:tgtEl>
                                        <p:attrNameLst>
                                          <p:attrName>style.visibility</p:attrName>
                                        </p:attrNameLst>
                                      </p:cBhvr>
                                      <p:to>
                                        <p:strVal val="visible"/>
                                      </p:to>
                                    </p:set>
                                    <p:anim calcmode="lin" valueType="num">
                                      <p:cBhvr>
                                        <p:cTn id="46" dur="500" fill="hold"/>
                                        <p:tgtEl>
                                          <p:spTgt spid="70"/>
                                        </p:tgtEl>
                                        <p:attrNameLst>
                                          <p:attrName>ppt_w</p:attrName>
                                        </p:attrNameLst>
                                      </p:cBhvr>
                                      <p:tavLst>
                                        <p:tav tm="0">
                                          <p:val>
                                            <p:strVal val="(6*min(max(#ppt_w*#ppt_h,.3),1)-7.4)/-.7*#ppt_w"/>
                                          </p:val>
                                        </p:tav>
                                        <p:tav tm="100000">
                                          <p:val>
                                            <p:strVal val="#ppt_w"/>
                                          </p:val>
                                        </p:tav>
                                      </p:tavLst>
                                    </p:anim>
                                    <p:anim calcmode="lin" valueType="num">
                                      <p:cBhvr>
                                        <p:cTn id="47" dur="500" fill="hold"/>
                                        <p:tgtEl>
                                          <p:spTgt spid="70"/>
                                        </p:tgtEl>
                                        <p:attrNameLst>
                                          <p:attrName>ppt_h</p:attrName>
                                        </p:attrNameLst>
                                      </p:cBhvr>
                                      <p:tavLst>
                                        <p:tav tm="0">
                                          <p:val>
                                            <p:strVal val="(6*min(max(#ppt_w*#ppt_h,.3),1)-7.4)/-.7*#ppt_h"/>
                                          </p:val>
                                        </p:tav>
                                        <p:tav tm="100000">
                                          <p:val>
                                            <p:strVal val="#ppt_h"/>
                                          </p:val>
                                        </p:tav>
                                      </p:tavLst>
                                    </p:anim>
                                    <p:anim calcmode="lin" valueType="num">
                                      <p:cBhvr>
                                        <p:cTn id="48" dur="500" fill="hold"/>
                                        <p:tgtEl>
                                          <p:spTgt spid="70"/>
                                        </p:tgtEl>
                                        <p:attrNameLst>
                                          <p:attrName>ppt_x</p:attrName>
                                        </p:attrNameLst>
                                      </p:cBhvr>
                                      <p:tavLst>
                                        <p:tav tm="0">
                                          <p:val>
                                            <p:fltVal val="0.5"/>
                                          </p:val>
                                        </p:tav>
                                        <p:tav tm="100000">
                                          <p:val>
                                            <p:strVal val="#ppt_x"/>
                                          </p:val>
                                        </p:tav>
                                      </p:tavLst>
                                    </p:anim>
                                    <p:anim calcmode="lin" valueType="num">
                                      <p:cBhvr>
                                        <p:cTn id="49" dur="500" fill="hold"/>
                                        <p:tgtEl>
                                          <p:spTgt spid="70"/>
                                        </p:tgtEl>
                                        <p:attrNameLst>
                                          <p:attrName>ppt_y</p:attrName>
                                        </p:attrNameLst>
                                      </p:cBhvr>
                                      <p:tavLst>
                                        <p:tav tm="0">
                                          <p:val>
                                            <p:strVal val="1+(6*min(max(#ppt_w*#ppt_h,.3),1)-7.4)/-.7*#ppt_h/2"/>
                                          </p:val>
                                        </p:tav>
                                        <p:tav tm="100000">
                                          <p:val>
                                            <p:strVal val="#ppt_y"/>
                                          </p:val>
                                        </p:tav>
                                      </p:tavLst>
                                    </p:anim>
                                  </p:childTnLst>
                                </p:cTn>
                              </p:par>
                            </p:childTnLst>
                          </p:cTn>
                        </p:par>
                        <p:par>
                          <p:cTn id="50" fill="hold">
                            <p:stCondLst>
                              <p:cond delay="4400"/>
                            </p:stCondLst>
                            <p:childTnLst>
                              <p:par>
                                <p:cTn id="51" presetID="22" presetClass="entr" presetSubtype="2" fill="hold" grpId="0" nodeType="afterEffect">
                                  <p:stCondLst>
                                    <p:cond delay="0"/>
                                  </p:stCondLst>
                                  <p:childTnLst>
                                    <p:set>
                                      <p:cBhvr>
                                        <p:cTn id="52" dur="1" fill="hold">
                                          <p:stCondLst>
                                            <p:cond delay="0"/>
                                          </p:stCondLst>
                                        </p:cTn>
                                        <p:tgtEl>
                                          <p:spTgt spid="61"/>
                                        </p:tgtEl>
                                        <p:attrNameLst>
                                          <p:attrName>style.visibility</p:attrName>
                                        </p:attrNameLst>
                                      </p:cBhvr>
                                      <p:to>
                                        <p:strVal val="visible"/>
                                      </p:to>
                                    </p:set>
                                    <p:animEffect transition="in" filter="wipe(right)">
                                      <p:cBhvr>
                                        <p:cTn id="53" dur="500"/>
                                        <p:tgtEl>
                                          <p:spTgt spid="61"/>
                                        </p:tgtEl>
                                      </p:cBhvr>
                                    </p:animEffect>
                                  </p:childTnLst>
                                </p:cTn>
                              </p:par>
                            </p:childTnLst>
                          </p:cTn>
                        </p:par>
                        <p:par>
                          <p:cTn id="54" fill="hold">
                            <p:stCondLst>
                              <p:cond delay="4900"/>
                            </p:stCondLst>
                            <p:childTnLst>
                              <p:par>
                                <p:cTn id="55" presetID="31" presetClass="entr" presetSubtype="0" fill="hold" grpId="0" nodeType="afterEffect">
                                  <p:stCondLst>
                                    <p:cond delay="0"/>
                                  </p:stCondLst>
                                  <p:childTnLst>
                                    <p:set>
                                      <p:cBhvr>
                                        <p:cTn id="56" dur="1" fill="hold">
                                          <p:stCondLst>
                                            <p:cond delay="0"/>
                                          </p:stCondLst>
                                        </p:cTn>
                                        <p:tgtEl>
                                          <p:spTgt spid="81"/>
                                        </p:tgtEl>
                                        <p:attrNameLst>
                                          <p:attrName>style.visibility</p:attrName>
                                        </p:attrNameLst>
                                      </p:cBhvr>
                                      <p:to>
                                        <p:strVal val="visible"/>
                                      </p:to>
                                    </p:set>
                                    <p:anim calcmode="lin" valueType="num">
                                      <p:cBhvr>
                                        <p:cTn id="57" dur="500" fill="hold"/>
                                        <p:tgtEl>
                                          <p:spTgt spid="81"/>
                                        </p:tgtEl>
                                        <p:attrNameLst>
                                          <p:attrName>ppt_w</p:attrName>
                                        </p:attrNameLst>
                                      </p:cBhvr>
                                      <p:tavLst>
                                        <p:tav tm="0">
                                          <p:val>
                                            <p:fltVal val="0"/>
                                          </p:val>
                                        </p:tav>
                                        <p:tav tm="100000">
                                          <p:val>
                                            <p:strVal val="#ppt_w"/>
                                          </p:val>
                                        </p:tav>
                                      </p:tavLst>
                                    </p:anim>
                                    <p:anim calcmode="lin" valueType="num">
                                      <p:cBhvr>
                                        <p:cTn id="58" dur="500" fill="hold"/>
                                        <p:tgtEl>
                                          <p:spTgt spid="81"/>
                                        </p:tgtEl>
                                        <p:attrNameLst>
                                          <p:attrName>ppt_h</p:attrName>
                                        </p:attrNameLst>
                                      </p:cBhvr>
                                      <p:tavLst>
                                        <p:tav tm="0">
                                          <p:val>
                                            <p:fltVal val="0"/>
                                          </p:val>
                                        </p:tav>
                                        <p:tav tm="100000">
                                          <p:val>
                                            <p:strVal val="#ppt_h"/>
                                          </p:val>
                                        </p:tav>
                                      </p:tavLst>
                                    </p:anim>
                                    <p:anim calcmode="lin" valueType="num">
                                      <p:cBhvr>
                                        <p:cTn id="59" dur="500" fill="hold"/>
                                        <p:tgtEl>
                                          <p:spTgt spid="81"/>
                                        </p:tgtEl>
                                        <p:attrNameLst>
                                          <p:attrName>style.rotation</p:attrName>
                                        </p:attrNameLst>
                                      </p:cBhvr>
                                      <p:tavLst>
                                        <p:tav tm="0">
                                          <p:val>
                                            <p:fltVal val="90"/>
                                          </p:val>
                                        </p:tav>
                                        <p:tav tm="100000">
                                          <p:val>
                                            <p:fltVal val="0"/>
                                          </p:val>
                                        </p:tav>
                                      </p:tavLst>
                                    </p:anim>
                                    <p:animEffect transition="in" filter="fade">
                                      <p:cBhvr>
                                        <p:cTn id="60" dur="500"/>
                                        <p:tgtEl>
                                          <p:spTgt spid="81"/>
                                        </p:tgtEl>
                                      </p:cBhvr>
                                    </p:animEffect>
                                  </p:childTnLst>
                                </p:cTn>
                              </p:par>
                            </p:childTnLst>
                          </p:cTn>
                        </p:par>
                        <p:par>
                          <p:cTn id="61" fill="hold">
                            <p:stCondLst>
                              <p:cond delay="5400"/>
                            </p:stCondLst>
                            <p:childTnLst>
                              <p:par>
                                <p:cTn id="62" presetID="16" presetClass="entr" presetSubtype="21" fill="hold" grpId="0" nodeType="afterEffect">
                                  <p:stCondLst>
                                    <p:cond delay="0"/>
                                  </p:stCondLst>
                                  <p:childTnLst>
                                    <p:set>
                                      <p:cBhvr>
                                        <p:cTn id="63" dur="1" fill="hold">
                                          <p:stCondLst>
                                            <p:cond delay="0"/>
                                          </p:stCondLst>
                                        </p:cTn>
                                        <p:tgtEl>
                                          <p:spTgt spid="73"/>
                                        </p:tgtEl>
                                        <p:attrNameLst>
                                          <p:attrName>style.visibility</p:attrName>
                                        </p:attrNameLst>
                                      </p:cBhvr>
                                      <p:to>
                                        <p:strVal val="visible"/>
                                      </p:to>
                                    </p:set>
                                    <p:animEffect transition="in" filter="barn(inVertical)">
                                      <p:cBhvr>
                                        <p:cTn id="64" dur="500"/>
                                        <p:tgtEl>
                                          <p:spTgt spid="73"/>
                                        </p:tgtEl>
                                      </p:cBhvr>
                                    </p:animEffect>
                                  </p:childTnLst>
                                </p:cTn>
                              </p:par>
                            </p:childTnLst>
                          </p:cTn>
                        </p:par>
                        <p:par>
                          <p:cTn id="65" fill="hold">
                            <p:stCondLst>
                              <p:cond delay="5900"/>
                            </p:stCondLst>
                            <p:childTnLst>
                              <p:par>
                                <p:cTn id="66" presetID="16" presetClass="entr" presetSubtype="21" fill="hold" grpId="0" nodeType="afterEffect">
                                  <p:stCondLst>
                                    <p:cond delay="0"/>
                                  </p:stCondLst>
                                  <p:childTnLst>
                                    <p:set>
                                      <p:cBhvr>
                                        <p:cTn id="67" dur="1" fill="hold">
                                          <p:stCondLst>
                                            <p:cond delay="0"/>
                                          </p:stCondLst>
                                        </p:cTn>
                                        <p:tgtEl>
                                          <p:spTgt spid="74"/>
                                        </p:tgtEl>
                                        <p:attrNameLst>
                                          <p:attrName>style.visibility</p:attrName>
                                        </p:attrNameLst>
                                      </p:cBhvr>
                                      <p:to>
                                        <p:strVal val="visible"/>
                                      </p:to>
                                    </p:set>
                                    <p:animEffect transition="in" filter="barn(inVertical)">
                                      <p:cBhvr>
                                        <p:cTn id="68" dur="500"/>
                                        <p:tgtEl>
                                          <p:spTgt spid="74"/>
                                        </p:tgtEl>
                                      </p:cBhvr>
                                    </p:animEffect>
                                  </p:childTnLst>
                                </p:cTn>
                              </p:par>
                            </p:childTnLst>
                          </p:cTn>
                        </p:par>
                        <p:par>
                          <p:cTn id="69" fill="hold">
                            <p:stCondLst>
                              <p:cond delay="6400"/>
                            </p:stCondLst>
                            <p:childTnLst>
                              <p:par>
                                <p:cTn id="70" presetID="31" presetClass="entr" presetSubtype="0" fill="hold" grpId="0" nodeType="afterEffect">
                                  <p:stCondLst>
                                    <p:cond delay="0"/>
                                  </p:stCondLst>
                                  <p:childTnLst>
                                    <p:set>
                                      <p:cBhvr>
                                        <p:cTn id="71" dur="1" fill="hold">
                                          <p:stCondLst>
                                            <p:cond delay="0"/>
                                          </p:stCondLst>
                                        </p:cTn>
                                        <p:tgtEl>
                                          <p:spTgt spid="82"/>
                                        </p:tgtEl>
                                        <p:attrNameLst>
                                          <p:attrName>style.visibility</p:attrName>
                                        </p:attrNameLst>
                                      </p:cBhvr>
                                      <p:to>
                                        <p:strVal val="visible"/>
                                      </p:to>
                                    </p:set>
                                    <p:anim calcmode="lin" valueType="num">
                                      <p:cBhvr>
                                        <p:cTn id="72" dur="500" fill="hold"/>
                                        <p:tgtEl>
                                          <p:spTgt spid="82"/>
                                        </p:tgtEl>
                                        <p:attrNameLst>
                                          <p:attrName>ppt_w</p:attrName>
                                        </p:attrNameLst>
                                      </p:cBhvr>
                                      <p:tavLst>
                                        <p:tav tm="0">
                                          <p:val>
                                            <p:fltVal val="0"/>
                                          </p:val>
                                        </p:tav>
                                        <p:tav tm="100000">
                                          <p:val>
                                            <p:strVal val="#ppt_w"/>
                                          </p:val>
                                        </p:tav>
                                      </p:tavLst>
                                    </p:anim>
                                    <p:anim calcmode="lin" valueType="num">
                                      <p:cBhvr>
                                        <p:cTn id="73" dur="500" fill="hold"/>
                                        <p:tgtEl>
                                          <p:spTgt spid="82"/>
                                        </p:tgtEl>
                                        <p:attrNameLst>
                                          <p:attrName>ppt_h</p:attrName>
                                        </p:attrNameLst>
                                      </p:cBhvr>
                                      <p:tavLst>
                                        <p:tav tm="0">
                                          <p:val>
                                            <p:fltVal val="0"/>
                                          </p:val>
                                        </p:tav>
                                        <p:tav tm="100000">
                                          <p:val>
                                            <p:strVal val="#ppt_h"/>
                                          </p:val>
                                        </p:tav>
                                      </p:tavLst>
                                    </p:anim>
                                    <p:anim calcmode="lin" valueType="num">
                                      <p:cBhvr>
                                        <p:cTn id="74" dur="500" fill="hold"/>
                                        <p:tgtEl>
                                          <p:spTgt spid="82"/>
                                        </p:tgtEl>
                                        <p:attrNameLst>
                                          <p:attrName>style.rotation</p:attrName>
                                        </p:attrNameLst>
                                      </p:cBhvr>
                                      <p:tavLst>
                                        <p:tav tm="0">
                                          <p:val>
                                            <p:fltVal val="90"/>
                                          </p:val>
                                        </p:tav>
                                        <p:tav tm="100000">
                                          <p:val>
                                            <p:fltVal val="0"/>
                                          </p:val>
                                        </p:tav>
                                      </p:tavLst>
                                    </p:anim>
                                    <p:animEffect transition="in" filter="fade">
                                      <p:cBhvr>
                                        <p:cTn id="75" dur="500"/>
                                        <p:tgtEl>
                                          <p:spTgt spid="82"/>
                                        </p:tgtEl>
                                      </p:cBhvr>
                                    </p:animEffect>
                                  </p:childTnLst>
                                </p:cTn>
                              </p:par>
                            </p:childTnLst>
                          </p:cTn>
                        </p:par>
                        <p:par>
                          <p:cTn id="76" fill="hold">
                            <p:stCondLst>
                              <p:cond delay="6900"/>
                            </p:stCondLst>
                            <p:childTnLst>
                              <p:par>
                                <p:cTn id="77" presetID="16" presetClass="entr" presetSubtype="21" fill="hold" grpId="0" nodeType="afterEffect">
                                  <p:stCondLst>
                                    <p:cond delay="0"/>
                                  </p:stCondLst>
                                  <p:childTnLst>
                                    <p:set>
                                      <p:cBhvr>
                                        <p:cTn id="78" dur="1" fill="hold">
                                          <p:stCondLst>
                                            <p:cond delay="0"/>
                                          </p:stCondLst>
                                        </p:cTn>
                                        <p:tgtEl>
                                          <p:spTgt spid="75"/>
                                        </p:tgtEl>
                                        <p:attrNameLst>
                                          <p:attrName>style.visibility</p:attrName>
                                        </p:attrNameLst>
                                      </p:cBhvr>
                                      <p:to>
                                        <p:strVal val="visible"/>
                                      </p:to>
                                    </p:set>
                                    <p:animEffect transition="in" filter="barn(inVertical)">
                                      <p:cBhvr>
                                        <p:cTn id="79" dur="500"/>
                                        <p:tgtEl>
                                          <p:spTgt spid="75"/>
                                        </p:tgtEl>
                                      </p:cBhvr>
                                    </p:animEffect>
                                  </p:childTnLst>
                                </p:cTn>
                              </p:par>
                            </p:childTnLst>
                          </p:cTn>
                        </p:par>
                        <p:par>
                          <p:cTn id="80" fill="hold">
                            <p:stCondLst>
                              <p:cond delay="7400"/>
                            </p:stCondLst>
                            <p:childTnLst>
                              <p:par>
                                <p:cTn id="81" presetID="16" presetClass="entr" presetSubtype="21" fill="hold" grpId="0" nodeType="afterEffect">
                                  <p:stCondLst>
                                    <p:cond delay="0"/>
                                  </p:stCondLst>
                                  <p:childTnLst>
                                    <p:set>
                                      <p:cBhvr>
                                        <p:cTn id="82" dur="1" fill="hold">
                                          <p:stCondLst>
                                            <p:cond delay="0"/>
                                          </p:stCondLst>
                                        </p:cTn>
                                        <p:tgtEl>
                                          <p:spTgt spid="76"/>
                                        </p:tgtEl>
                                        <p:attrNameLst>
                                          <p:attrName>style.visibility</p:attrName>
                                        </p:attrNameLst>
                                      </p:cBhvr>
                                      <p:to>
                                        <p:strVal val="visible"/>
                                      </p:to>
                                    </p:set>
                                    <p:animEffect transition="in" filter="barn(inVertical)">
                                      <p:cBhvr>
                                        <p:cTn id="83" dur="500"/>
                                        <p:tgtEl>
                                          <p:spTgt spid="76"/>
                                        </p:tgtEl>
                                      </p:cBhvr>
                                    </p:animEffect>
                                  </p:childTnLst>
                                </p:cTn>
                              </p:par>
                            </p:childTnLst>
                          </p:cTn>
                        </p:par>
                        <p:par>
                          <p:cTn id="84" fill="hold">
                            <p:stCondLst>
                              <p:cond delay="7900"/>
                            </p:stCondLst>
                            <p:childTnLst>
                              <p:par>
                                <p:cTn id="85" presetID="31" presetClass="entr" presetSubtype="0" fill="hold" grpId="0" nodeType="afterEffect">
                                  <p:stCondLst>
                                    <p:cond delay="0"/>
                                  </p:stCondLst>
                                  <p:childTnLst>
                                    <p:set>
                                      <p:cBhvr>
                                        <p:cTn id="86" dur="1" fill="hold">
                                          <p:stCondLst>
                                            <p:cond delay="0"/>
                                          </p:stCondLst>
                                        </p:cTn>
                                        <p:tgtEl>
                                          <p:spTgt spid="84"/>
                                        </p:tgtEl>
                                        <p:attrNameLst>
                                          <p:attrName>style.visibility</p:attrName>
                                        </p:attrNameLst>
                                      </p:cBhvr>
                                      <p:to>
                                        <p:strVal val="visible"/>
                                      </p:to>
                                    </p:set>
                                    <p:anim calcmode="lin" valueType="num">
                                      <p:cBhvr>
                                        <p:cTn id="87" dur="500" fill="hold"/>
                                        <p:tgtEl>
                                          <p:spTgt spid="84"/>
                                        </p:tgtEl>
                                        <p:attrNameLst>
                                          <p:attrName>ppt_w</p:attrName>
                                        </p:attrNameLst>
                                      </p:cBhvr>
                                      <p:tavLst>
                                        <p:tav tm="0">
                                          <p:val>
                                            <p:fltVal val="0"/>
                                          </p:val>
                                        </p:tav>
                                        <p:tav tm="100000">
                                          <p:val>
                                            <p:strVal val="#ppt_w"/>
                                          </p:val>
                                        </p:tav>
                                      </p:tavLst>
                                    </p:anim>
                                    <p:anim calcmode="lin" valueType="num">
                                      <p:cBhvr>
                                        <p:cTn id="88" dur="500" fill="hold"/>
                                        <p:tgtEl>
                                          <p:spTgt spid="84"/>
                                        </p:tgtEl>
                                        <p:attrNameLst>
                                          <p:attrName>ppt_h</p:attrName>
                                        </p:attrNameLst>
                                      </p:cBhvr>
                                      <p:tavLst>
                                        <p:tav tm="0">
                                          <p:val>
                                            <p:fltVal val="0"/>
                                          </p:val>
                                        </p:tav>
                                        <p:tav tm="100000">
                                          <p:val>
                                            <p:strVal val="#ppt_h"/>
                                          </p:val>
                                        </p:tav>
                                      </p:tavLst>
                                    </p:anim>
                                    <p:anim calcmode="lin" valueType="num">
                                      <p:cBhvr>
                                        <p:cTn id="89" dur="500" fill="hold"/>
                                        <p:tgtEl>
                                          <p:spTgt spid="84"/>
                                        </p:tgtEl>
                                        <p:attrNameLst>
                                          <p:attrName>style.rotation</p:attrName>
                                        </p:attrNameLst>
                                      </p:cBhvr>
                                      <p:tavLst>
                                        <p:tav tm="0">
                                          <p:val>
                                            <p:fltVal val="90"/>
                                          </p:val>
                                        </p:tav>
                                        <p:tav tm="100000">
                                          <p:val>
                                            <p:fltVal val="0"/>
                                          </p:val>
                                        </p:tav>
                                      </p:tavLst>
                                    </p:anim>
                                    <p:animEffect transition="in" filter="fade">
                                      <p:cBhvr>
                                        <p:cTn id="90" dur="500"/>
                                        <p:tgtEl>
                                          <p:spTgt spid="84"/>
                                        </p:tgtEl>
                                      </p:cBhvr>
                                    </p:animEffect>
                                  </p:childTnLst>
                                </p:cTn>
                              </p:par>
                            </p:childTnLst>
                          </p:cTn>
                        </p:par>
                        <p:par>
                          <p:cTn id="91" fill="hold">
                            <p:stCondLst>
                              <p:cond delay="8400"/>
                            </p:stCondLst>
                            <p:childTnLst>
                              <p:par>
                                <p:cTn id="92" presetID="16" presetClass="entr" presetSubtype="21" fill="hold" grpId="0" nodeType="afterEffect">
                                  <p:stCondLst>
                                    <p:cond delay="0"/>
                                  </p:stCondLst>
                                  <p:childTnLst>
                                    <p:set>
                                      <p:cBhvr>
                                        <p:cTn id="93" dur="1" fill="hold">
                                          <p:stCondLst>
                                            <p:cond delay="0"/>
                                          </p:stCondLst>
                                        </p:cTn>
                                        <p:tgtEl>
                                          <p:spTgt spid="77"/>
                                        </p:tgtEl>
                                        <p:attrNameLst>
                                          <p:attrName>style.visibility</p:attrName>
                                        </p:attrNameLst>
                                      </p:cBhvr>
                                      <p:to>
                                        <p:strVal val="visible"/>
                                      </p:to>
                                    </p:set>
                                    <p:animEffect transition="in" filter="barn(inVertical)">
                                      <p:cBhvr>
                                        <p:cTn id="94" dur="500"/>
                                        <p:tgtEl>
                                          <p:spTgt spid="77"/>
                                        </p:tgtEl>
                                      </p:cBhvr>
                                    </p:animEffect>
                                  </p:childTnLst>
                                </p:cTn>
                              </p:par>
                            </p:childTnLst>
                          </p:cTn>
                        </p:par>
                        <p:par>
                          <p:cTn id="95" fill="hold">
                            <p:stCondLst>
                              <p:cond delay="8900"/>
                            </p:stCondLst>
                            <p:childTnLst>
                              <p:par>
                                <p:cTn id="96" presetID="16" presetClass="entr" presetSubtype="21" fill="hold" grpId="0" nodeType="afterEffect">
                                  <p:stCondLst>
                                    <p:cond delay="0"/>
                                  </p:stCondLst>
                                  <p:childTnLst>
                                    <p:set>
                                      <p:cBhvr>
                                        <p:cTn id="97" dur="1" fill="hold">
                                          <p:stCondLst>
                                            <p:cond delay="0"/>
                                          </p:stCondLst>
                                        </p:cTn>
                                        <p:tgtEl>
                                          <p:spTgt spid="78"/>
                                        </p:tgtEl>
                                        <p:attrNameLst>
                                          <p:attrName>style.visibility</p:attrName>
                                        </p:attrNameLst>
                                      </p:cBhvr>
                                      <p:to>
                                        <p:strVal val="visible"/>
                                      </p:to>
                                    </p:set>
                                    <p:animEffect transition="in" filter="barn(inVertical)">
                                      <p:cBhvr>
                                        <p:cTn id="98"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animBg="1"/>
      <p:bldP spid="63" grpId="0" animBg="1"/>
      <p:bldP spid="64" grpId="0" animBg="1"/>
      <p:bldP spid="65" grpId="0" animBg="1"/>
      <p:bldP spid="66" grpId="0" animBg="1"/>
      <p:bldP spid="67" grpId="0" animBg="1"/>
      <p:bldP spid="68" grpId="0" animBg="1"/>
      <p:bldP spid="69" grpId="0"/>
      <p:bldP spid="70" grpId="0"/>
      <p:bldP spid="72" grpId="0"/>
      <p:bldP spid="73" grpId="0"/>
      <p:bldP spid="74" grpId="0"/>
      <p:bldP spid="75" grpId="0"/>
      <p:bldP spid="76" grpId="0"/>
      <p:bldP spid="77" grpId="0"/>
      <p:bldP spid="78" grpId="0"/>
      <p:bldP spid="81" grpId="0" animBg="1"/>
      <p:bldP spid="82" grpId="0" animBg="1"/>
      <p:bldP spid="8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12"/>
          <p:cNvGrpSpPr>
            <a:grpSpLocks/>
          </p:cNvGrpSpPr>
          <p:nvPr/>
        </p:nvGrpSpPr>
        <p:grpSpPr bwMode="auto">
          <a:xfrm>
            <a:off x="158262" y="2282080"/>
            <a:ext cx="11855938" cy="4459288"/>
            <a:chOff x="194508" y="1463268"/>
            <a:chExt cx="9633520" cy="4459924"/>
          </a:xfrm>
        </p:grpSpPr>
        <p:pic>
          <p:nvPicPr>
            <p:cNvPr id="30724" name="Picture 2" descr="D:\我的文档\PPT素材\6bd6bfdb94f0017cd0164e2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5400000">
              <a:off x="2781306" y="-1123530"/>
              <a:ext cx="4459924" cy="9633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725" name="组合 9"/>
            <p:cNvGrpSpPr>
              <a:grpSpLocks/>
            </p:cNvGrpSpPr>
            <p:nvPr/>
          </p:nvGrpSpPr>
          <p:grpSpPr bwMode="auto">
            <a:xfrm>
              <a:off x="848544" y="1988840"/>
              <a:ext cx="8280920" cy="3384376"/>
              <a:chOff x="1208584" y="1916832"/>
              <a:chExt cx="8280920" cy="3384376"/>
            </a:xfrm>
          </p:grpSpPr>
          <p:sp>
            <p:nvSpPr>
              <p:cNvPr id="8" name="圆角矩形 7"/>
              <p:cNvSpPr/>
              <p:nvPr/>
            </p:nvSpPr>
            <p:spPr>
              <a:xfrm>
                <a:off x="1208584" y="1916832"/>
                <a:ext cx="8280920" cy="3384376"/>
              </a:xfrm>
              <a:prstGeom prst="roundRect">
                <a:avLst/>
              </a:prstGeom>
              <a:noFill/>
              <a:ln>
                <a:solidFill>
                  <a:schemeClr val="bg2">
                    <a:lumMod val="60000"/>
                    <a:lumOff val="40000"/>
                  </a:schemeClr>
                </a:solidFill>
              </a:ln>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0729" name="TextBox 8"/>
              <p:cNvSpPr txBox="1">
                <a:spLocks noChangeArrowheads="1"/>
              </p:cNvSpPr>
              <p:nvPr/>
            </p:nvSpPr>
            <p:spPr bwMode="auto">
              <a:xfrm>
                <a:off x="1305406" y="2263219"/>
                <a:ext cx="8064896" cy="26318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nSpc>
                    <a:spcPct val="150000"/>
                  </a:lnSpc>
                </a:pPr>
                <a:r>
                  <a:rPr lang="zh-CN" altLang="en-US" sz="2200" dirty="0"/>
                  <a:t>　　</a:t>
                </a:r>
                <a:r>
                  <a:rPr lang="zh-CN" altLang="en-US" sz="2200" dirty="0">
                    <a:latin typeface="+mn-ea"/>
                    <a:ea typeface="+mn-ea"/>
                  </a:rPr>
                  <a:t>预计利润表是在经营预算、专门决策预算和现金预算的基础上，对企业预算期内的生产经营活动及其成果按照贡献式利润表的格式和计算方法进行汇总测算而编制的预算。其编制依据主要是业务预算中的销售预算、制造费用预算、产品成本预算、销售及管理费用预算和专门决策预算中的一次性专门业务预算以及现金预算所涉及的企业生产经营活动及其成果的资料。</a:t>
                </a:r>
              </a:p>
            </p:txBody>
          </p:sp>
        </p:grpSp>
      </p:grpSp>
      <p:grpSp>
        <p:nvGrpSpPr>
          <p:cNvPr id="15" name="组合 8"/>
          <p:cNvGrpSpPr>
            <a:grpSpLocks/>
          </p:cNvGrpSpPr>
          <p:nvPr/>
        </p:nvGrpSpPr>
        <p:grpSpPr bwMode="auto">
          <a:xfrm>
            <a:off x="630653" y="1052736"/>
            <a:ext cx="3089083" cy="504827"/>
            <a:chOff x="416496" y="1196750"/>
            <a:chExt cx="2144688" cy="504058"/>
          </a:xfrm>
        </p:grpSpPr>
        <p:sp>
          <p:nvSpPr>
            <p:cNvPr id="16" name="矩形 15"/>
            <p:cNvSpPr/>
            <p:nvPr/>
          </p:nvSpPr>
          <p:spPr>
            <a:xfrm>
              <a:off x="416496" y="1196752"/>
              <a:ext cx="2144688" cy="504056"/>
            </a:xfrm>
            <a:prstGeom prst="rect">
              <a:avLst/>
            </a:prstGeom>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7" name="TextBox 7"/>
            <p:cNvSpPr txBox="1">
              <a:spLocks noChangeArrowheads="1"/>
            </p:cNvSpPr>
            <p:nvPr/>
          </p:nvSpPr>
          <p:spPr bwMode="auto">
            <a:xfrm>
              <a:off x="427785" y="1196750"/>
              <a:ext cx="2088232" cy="460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3000">
                  <a:solidFill>
                    <a:schemeClr val="tx1"/>
                  </a:solidFill>
                  <a:latin typeface="Arial" charset="0"/>
                  <a:ea typeface="楷体_GB2312" pitchFamily="49" charset="-122"/>
                </a:defRPr>
              </a:lvl1pPr>
              <a:lvl2pPr>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marL="0" lvl="1" algn="ctr"/>
              <a:r>
                <a:rPr lang="zh-CN" altLang="en-US" sz="2400" dirty="0">
                  <a:solidFill>
                    <a:schemeClr val="bg1"/>
                  </a:solidFill>
                  <a:latin typeface="黑体" pitchFamily="2" charset="-122"/>
                  <a:ea typeface="黑体" pitchFamily="2" charset="-122"/>
                </a:rPr>
                <a:t>二</a:t>
              </a:r>
              <a:r>
                <a:rPr lang="en-US" altLang="zh-CN" sz="2400" dirty="0">
                  <a:solidFill>
                    <a:schemeClr val="bg1"/>
                  </a:solidFill>
                  <a:latin typeface="黑体" pitchFamily="2" charset="-122"/>
                  <a:ea typeface="黑体" pitchFamily="2" charset="-122"/>
                </a:rPr>
                <a:t>.</a:t>
              </a:r>
              <a:r>
                <a:rPr lang="zh-CN" altLang="en-US" sz="2400" dirty="0">
                  <a:solidFill>
                    <a:schemeClr val="bg1"/>
                  </a:solidFill>
                  <a:latin typeface="黑体" pitchFamily="2" charset="-122"/>
                  <a:ea typeface="黑体" pitchFamily="2" charset="-122"/>
                </a:rPr>
                <a:t>预计利润表</a:t>
              </a:r>
            </a:p>
          </p:txBody>
        </p:sp>
      </p:grpSp>
      <p:grpSp>
        <p:nvGrpSpPr>
          <p:cNvPr id="21" name="组合 20"/>
          <p:cNvGrpSpPr/>
          <p:nvPr/>
        </p:nvGrpSpPr>
        <p:grpSpPr>
          <a:xfrm>
            <a:off x="191353" y="92853"/>
            <a:ext cx="5400591" cy="613803"/>
            <a:chOff x="1271464" y="2420888"/>
            <a:chExt cx="4392488" cy="613803"/>
          </a:xfrm>
        </p:grpSpPr>
        <p:sp>
          <p:nvSpPr>
            <p:cNvPr id="22"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23" name="TextBox 22"/>
            <p:cNvSpPr txBox="1"/>
            <p:nvPr/>
          </p:nvSpPr>
          <p:spPr>
            <a:xfrm>
              <a:off x="1439107" y="2449916"/>
              <a:ext cx="4104456" cy="584775"/>
            </a:xfrm>
            <a:prstGeom prst="rect">
              <a:avLst/>
            </a:prstGeom>
            <a:noFill/>
          </p:spPr>
          <p:txBody>
            <a:bodyPr wrap="square" rtlCol="0">
              <a:spAutoFit/>
            </a:bodyPr>
            <a:lstStyle/>
            <a:p>
              <a:pPr algn="ctr"/>
              <a:r>
                <a:rPr lang="zh-CN" altLang="en-US" sz="3200" dirty="0">
                  <a:solidFill>
                    <a:schemeClr val="bg1"/>
                  </a:solidFill>
                  <a:latin typeface="华文隶书" pitchFamily="2" charset="-122"/>
                  <a:ea typeface="华文隶书" pitchFamily="2" charset="-122"/>
                </a:rPr>
                <a:t>步骤二  编制财务预算</a:t>
              </a:r>
            </a:p>
          </p:txBody>
        </p:sp>
      </p:grpSp>
    </p:spTree>
    <p:extLst>
      <p:ext uri="{BB962C8B-B14F-4D97-AF65-F5344CB8AC3E}">
        <p14:creationId xmlns:p14="http://schemas.microsoft.com/office/powerpoint/2010/main" val="211118979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9"/>
          <p:cNvGrpSpPr>
            <a:grpSpLocks/>
          </p:cNvGrpSpPr>
          <p:nvPr/>
        </p:nvGrpSpPr>
        <p:grpSpPr bwMode="auto">
          <a:xfrm>
            <a:off x="983432" y="2276873"/>
            <a:ext cx="6056923" cy="4123760"/>
            <a:chOff x="247666" y="2109573"/>
            <a:chExt cx="4921358" cy="5061212"/>
          </a:xfrm>
        </p:grpSpPr>
        <p:sp>
          <p:nvSpPr>
            <p:cNvPr id="8" name="圆角矩形 7"/>
            <p:cNvSpPr/>
            <p:nvPr/>
          </p:nvSpPr>
          <p:spPr>
            <a:xfrm>
              <a:off x="247666" y="2109573"/>
              <a:ext cx="4921358" cy="5061212"/>
            </a:xfrm>
            <a:prstGeom prst="roundRect">
              <a:avLst/>
            </a:prstGeom>
            <a:noFill/>
            <a:ln>
              <a:solidFill>
                <a:schemeClr val="bg2">
                  <a:lumMod val="60000"/>
                  <a:lumOff val="40000"/>
                </a:schemeClr>
              </a:solidFill>
            </a:ln>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1752" name="TextBox 8"/>
            <p:cNvSpPr txBox="1">
              <a:spLocks noChangeArrowheads="1"/>
            </p:cNvSpPr>
            <p:nvPr/>
          </p:nvSpPr>
          <p:spPr bwMode="auto">
            <a:xfrm>
              <a:off x="369302" y="2609243"/>
              <a:ext cx="4698679" cy="4175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nSpc>
                  <a:spcPts val="3500"/>
                </a:lnSpc>
              </a:pPr>
              <a:r>
                <a:rPr lang="zh-CN" altLang="en-US" sz="2200" dirty="0"/>
                <a:t>　　</a:t>
              </a:r>
              <a:r>
                <a:rPr lang="zh-CN" altLang="en-US" sz="2200" dirty="0">
                  <a:latin typeface="+mn-ea"/>
                  <a:ea typeface="+mn-ea"/>
                </a:rPr>
                <a:t>预计资产负债表是在基期末资产负债表的基础上，根据预算期内其他各项预算资料，对预算期末的财务状况进行规划和测算而编制的预算。其编制依据主要是：基期末的资产负债表；经营预算中的销售预算、直接材料预算、制造费用预算和产品成本预算；专门决策预算中的资本支出预算和一次性专门业务预算；财务预算中的现金预算和预计利润表。</a:t>
              </a:r>
            </a:p>
          </p:txBody>
        </p:sp>
      </p:grpSp>
      <p:pic>
        <p:nvPicPr>
          <p:cNvPr id="92164" name="Picture 4" descr="D:\我的文档\Desktop\201032405113.jpg"/>
          <p:cNvPicPr>
            <a:picLocks noChangeAspect="1" noChangeArrowheads="1"/>
          </p:cNvPicPr>
          <p:nvPr/>
        </p:nvPicPr>
        <p:blipFill>
          <a:blip r:embed="rId3"/>
          <a:srcRect/>
          <a:stretch>
            <a:fillRect/>
          </a:stretch>
        </p:blipFill>
        <p:spPr bwMode="auto">
          <a:xfrm>
            <a:off x="7464152" y="2655212"/>
            <a:ext cx="4037111" cy="3091544"/>
          </a:xfrm>
          <a:prstGeom prst="ellipse">
            <a:avLst/>
          </a:prstGeom>
          <a:ln w="63500" cap="rnd">
            <a:no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grpSp>
        <p:nvGrpSpPr>
          <p:cNvPr id="15" name="组合 8"/>
          <p:cNvGrpSpPr>
            <a:grpSpLocks/>
          </p:cNvGrpSpPr>
          <p:nvPr/>
        </p:nvGrpSpPr>
        <p:grpSpPr bwMode="auto">
          <a:xfrm>
            <a:off x="630653" y="1124744"/>
            <a:ext cx="3089083" cy="504827"/>
            <a:chOff x="416496" y="1196750"/>
            <a:chExt cx="2144688" cy="504058"/>
          </a:xfrm>
        </p:grpSpPr>
        <p:sp>
          <p:nvSpPr>
            <p:cNvPr id="16" name="矩形 15"/>
            <p:cNvSpPr/>
            <p:nvPr/>
          </p:nvSpPr>
          <p:spPr>
            <a:xfrm>
              <a:off x="416496" y="1196752"/>
              <a:ext cx="2144688" cy="504056"/>
            </a:xfrm>
            <a:prstGeom prst="rect">
              <a:avLst/>
            </a:prstGeom>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7" name="TextBox 7"/>
            <p:cNvSpPr txBox="1">
              <a:spLocks noChangeArrowheads="1"/>
            </p:cNvSpPr>
            <p:nvPr/>
          </p:nvSpPr>
          <p:spPr bwMode="auto">
            <a:xfrm>
              <a:off x="427785" y="1196750"/>
              <a:ext cx="2088232" cy="460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3000">
                  <a:solidFill>
                    <a:schemeClr val="tx1"/>
                  </a:solidFill>
                  <a:latin typeface="Arial" charset="0"/>
                  <a:ea typeface="楷体_GB2312" pitchFamily="49" charset="-122"/>
                </a:defRPr>
              </a:lvl1pPr>
              <a:lvl2pPr>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marL="0" lvl="1" algn="ctr"/>
              <a:r>
                <a:rPr lang="zh-CN" altLang="en-US" sz="2400" dirty="0">
                  <a:solidFill>
                    <a:schemeClr val="bg1"/>
                  </a:solidFill>
                  <a:latin typeface="黑体" pitchFamily="2" charset="-122"/>
                  <a:ea typeface="黑体" pitchFamily="2" charset="-122"/>
                </a:rPr>
                <a:t>三</a:t>
              </a:r>
              <a:r>
                <a:rPr lang="en-US" altLang="zh-CN" sz="2400" dirty="0">
                  <a:solidFill>
                    <a:schemeClr val="bg1"/>
                  </a:solidFill>
                  <a:latin typeface="黑体" pitchFamily="2" charset="-122"/>
                  <a:ea typeface="黑体" pitchFamily="2" charset="-122"/>
                </a:rPr>
                <a:t>.</a:t>
              </a:r>
              <a:r>
                <a:rPr lang="zh-CN" altLang="en-US" sz="2400" dirty="0">
                  <a:solidFill>
                    <a:schemeClr val="bg1"/>
                  </a:solidFill>
                  <a:latin typeface="黑体" pitchFamily="2" charset="-122"/>
                  <a:ea typeface="黑体" pitchFamily="2" charset="-122"/>
                </a:rPr>
                <a:t>预计资产负债表</a:t>
              </a:r>
            </a:p>
          </p:txBody>
        </p:sp>
      </p:grpSp>
      <p:grpSp>
        <p:nvGrpSpPr>
          <p:cNvPr id="18" name="组合 17"/>
          <p:cNvGrpSpPr/>
          <p:nvPr/>
        </p:nvGrpSpPr>
        <p:grpSpPr>
          <a:xfrm>
            <a:off x="191353" y="92853"/>
            <a:ext cx="5400591" cy="613803"/>
            <a:chOff x="1271464" y="2420888"/>
            <a:chExt cx="4392488" cy="613803"/>
          </a:xfrm>
        </p:grpSpPr>
        <p:sp>
          <p:nvSpPr>
            <p:cNvPr id="19"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20" name="TextBox 19"/>
            <p:cNvSpPr txBox="1"/>
            <p:nvPr/>
          </p:nvSpPr>
          <p:spPr>
            <a:xfrm>
              <a:off x="1439107" y="2449916"/>
              <a:ext cx="4104456" cy="584775"/>
            </a:xfrm>
            <a:prstGeom prst="rect">
              <a:avLst/>
            </a:prstGeom>
            <a:noFill/>
          </p:spPr>
          <p:txBody>
            <a:bodyPr wrap="square" rtlCol="0">
              <a:spAutoFit/>
            </a:bodyPr>
            <a:lstStyle/>
            <a:p>
              <a:pPr algn="ctr"/>
              <a:r>
                <a:rPr lang="zh-CN" altLang="en-US" sz="3200" dirty="0">
                  <a:solidFill>
                    <a:schemeClr val="bg1"/>
                  </a:solidFill>
                  <a:latin typeface="华文隶书" pitchFamily="2" charset="-122"/>
                  <a:ea typeface="华文隶书" pitchFamily="2" charset="-122"/>
                </a:rPr>
                <a:t>步骤二  编制财务预算</a:t>
              </a:r>
            </a:p>
          </p:txBody>
        </p:sp>
      </p:grpSp>
    </p:spTree>
    <p:extLst>
      <p:ext uri="{BB962C8B-B14F-4D97-AF65-F5344CB8AC3E}">
        <p14:creationId xmlns:p14="http://schemas.microsoft.com/office/powerpoint/2010/main" val="129058967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8"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amond(in)">
                                      <p:cBhvr>
                                        <p:cTn id="7" dur="2000"/>
                                        <p:tgtEl>
                                          <p:spTgt spid="3"/>
                                        </p:tgtEl>
                                      </p:cBhvr>
                                    </p:animEffect>
                                  </p:childTnLst>
                                </p:cTn>
                              </p:par>
                            </p:childTnLst>
                          </p:cTn>
                        </p:par>
                        <p:par>
                          <p:cTn id="8" fill="hold" nodeType="afterGroup">
                            <p:stCondLst>
                              <p:cond delay="2000"/>
                            </p:stCondLst>
                            <p:childTnLst>
                              <p:par>
                                <p:cTn id="9" presetID="47" presetClass="entr" presetSubtype="0" fill="hold" nodeType="afterEffect">
                                  <p:stCondLst>
                                    <p:cond delay="0"/>
                                  </p:stCondLst>
                                  <p:childTnLst>
                                    <p:set>
                                      <p:cBhvr>
                                        <p:cTn id="10" dur="1" fill="hold">
                                          <p:stCondLst>
                                            <p:cond delay="0"/>
                                          </p:stCondLst>
                                        </p:cTn>
                                        <p:tgtEl>
                                          <p:spTgt spid="92164"/>
                                        </p:tgtEl>
                                        <p:attrNameLst>
                                          <p:attrName>style.visibility</p:attrName>
                                        </p:attrNameLst>
                                      </p:cBhvr>
                                      <p:to>
                                        <p:strVal val="visible"/>
                                      </p:to>
                                    </p:set>
                                    <p:animEffect transition="in" filter="fade">
                                      <p:cBhvr>
                                        <p:cTn id="11" dur="1000"/>
                                        <p:tgtEl>
                                          <p:spTgt spid="92164"/>
                                        </p:tgtEl>
                                      </p:cBhvr>
                                    </p:animEffect>
                                    <p:anim calcmode="lin" valueType="num">
                                      <p:cBhvr>
                                        <p:cTn id="12" dur="1000" fill="hold"/>
                                        <p:tgtEl>
                                          <p:spTgt spid="92164"/>
                                        </p:tgtEl>
                                        <p:attrNameLst>
                                          <p:attrName>ppt_x</p:attrName>
                                        </p:attrNameLst>
                                      </p:cBhvr>
                                      <p:tavLst>
                                        <p:tav tm="0">
                                          <p:val>
                                            <p:strVal val="#ppt_x"/>
                                          </p:val>
                                        </p:tav>
                                        <p:tav tm="100000">
                                          <p:val>
                                            <p:strVal val="#ppt_x"/>
                                          </p:val>
                                        </p:tav>
                                      </p:tavLst>
                                    </p:anim>
                                    <p:anim calcmode="lin" valueType="num">
                                      <p:cBhvr>
                                        <p:cTn id="13" dur="1000" fill="hold"/>
                                        <p:tgtEl>
                                          <p:spTgt spid="92164"/>
                                        </p:tgtEl>
                                        <p:attrNameLst>
                                          <p:attrName>ppt_y</p:attrName>
                                        </p:attrNameLst>
                                      </p:cBhvr>
                                      <p:tavLst>
                                        <p:tav tm="0">
                                          <p:val>
                                            <p:strVal val="#ppt_y-.1"/>
                                          </p:val>
                                        </p:tav>
                                        <p:tav tm="100000">
                                          <p:val>
                                            <p:strVal val="#ppt_y"/>
                                          </p:val>
                                        </p:tav>
                                      </p:tavLst>
                                    </p:anim>
                                  </p:childTnLst>
                                </p:cTn>
                              </p:par>
                            </p:childTnLst>
                          </p:cTn>
                        </p:par>
                        <p:par>
                          <p:cTn id="14" fill="hold">
                            <p:stCondLst>
                              <p:cond delay="3000"/>
                            </p:stCondLst>
                            <p:childTnLst>
                              <p:par>
                                <p:cTn id="15" presetID="22" presetClass="entr" presetSubtype="8" fill="hold"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wipe(left)">
                                      <p:cBhvr>
                                        <p:cTn id="1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2_自定义设计方案">
  <a:themeElements>
    <a:clrScheme name="2_自定义设计方案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2_自定义设计方案">
      <a:majorFont>
        <a:latin typeface="Calibri"/>
        <a:ea typeface="SimSun"/>
        <a:cs typeface=""/>
      </a:majorFont>
      <a:minorFont>
        <a:latin typeface="Cambria"/>
        <a:ea typeface="SimSun"/>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alt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alt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2_自定义设计方案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经典文字搭配方式">
      <a:majorFont>
        <a:latin typeface="Franklin Gothic Medium"/>
        <a:ea typeface="长城特粗宋体"/>
        <a:cs typeface=""/>
      </a:majorFont>
      <a:minorFont>
        <a:latin typeface="Franklin Gothic Book"/>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cdb2004c003l">
  <a:themeElements>
    <a:clrScheme name="cdb2004c003l 1">
      <a:dk1>
        <a:srgbClr val="163794"/>
      </a:dk1>
      <a:lt1>
        <a:srgbClr val="FFFFFF"/>
      </a:lt1>
      <a:dk2>
        <a:srgbClr val="000000"/>
      </a:dk2>
      <a:lt2>
        <a:srgbClr val="C0C0C0"/>
      </a:lt2>
      <a:accent1>
        <a:srgbClr val="009999"/>
      </a:accent1>
      <a:accent2>
        <a:srgbClr val="990000"/>
      </a:accent2>
      <a:accent3>
        <a:srgbClr val="FFFFFF"/>
      </a:accent3>
      <a:accent4>
        <a:srgbClr val="112D7E"/>
      </a:accent4>
      <a:accent5>
        <a:srgbClr val="AACACA"/>
      </a:accent5>
      <a:accent6>
        <a:srgbClr val="8A0000"/>
      </a:accent6>
      <a:hlink>
        <a:srgbClr val="6699FF"/>
      </a:hlink>
      <a:folHlink>
        <a:srgbClr val="969696"/>
      </a:folHlink>
    </a:clrScheme>
    <a:fontScheme name="cdb2004c003l">
      <a:majorFont>
        <a:latin typeface="Verdana"/>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en-US" altLang="zh-CN" sz="2800" b="1" i="0" u="none" strike="noStrike" cap="none" normalizeH="0" baseline="0" smtClean="0">
            <a:ln>
              <a:noFill/>
            </a:ln>
            <a:solidFill>
              <a:schemeClr val="tx1"/>
            </a:solidFill>
            <a:effectLst/>
            <a:latin typeface="Arial" panose="020B0604020202020204" pitchFamily="34" charset="0"/>
            <a:ea typeface="华文新魏"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en-US" altLang="zh-CN" sz="2800" b="1" i="0" u="none" strike="noStrike" cap="none" normalizeH="0" baseline="0" smtClean="0">
            <a:ln>
              <a:noFill/>
            </a:ln>
            <a:solidFill>
              <a:schemeClr val="tx1"/>
            </a:solidFill>
            <a:effectLst/>
            <a:latin typeface="Arial" panose="020B0604020202020204" pitchFamily="34" charset="0"/>
            <a:ea typeface="华文新魏" pitchFamily="2" charset="-122"/>
          </a:defRPr>
        </a:defPPr>
      </a:lstStyle>
    </a:lnDef>
  </a:objectDefaults>
  <a:extraClrSchemeLst>
    <a:extraClrScheme>
      <a:clrScheme name="cdb2004c003l 1">
        <a:dk1>
          <a:srgbClr val="163794"/>
        </a:dk1>
        <a:lt1>
          <a:srgbClr val="FFFFFF"/>
        </a:lt1>
        <a:dk2>
          <a:srgbClr val="000000"/>
        </a:dk2>
        <a:lt2>
          <a:srgbClr val="C0C0C0"/>
        </a:lt2>
        <a:accent1>
          <a:srgbClr val="009999"/>
        </a:accent1>
        <a:accent2>
          <a:srgbClr val="990000"/>
        </a:accent2>
        <a:accent3>
          <a:srgbClr val="FFFFFF"/>
        </a:accent3>
        <a:accent4>
          <a:srgbClr val="112D7E"/>
        </a:accent4>
        <a:accent5>
          <a:srgbClr val="AACACA"/>
        </a:accent5>
        <a:accent6>
          <a:srgbClr val="8A0000"/>
        </a:accent6>
        <a:hlink>
          <a:srgbClr val="6699FF"/>
        </a:hlink>
        <a:folHlink>
          <a:srgbClr val="969696"/>
        </a:folHlink>
      </a:clrScheme>
      <a:clrMap bg1="lt1" tx1="dk1" bg2="lt2" tx2="dk2" accent1="accent1" accent2="accent2" accent3="accent3" accent4="accent4" accent5="accent5" accent6="accent6" hlink="hlink" folHlink="folHlink"/>
    </a:extraClrScheme>
    <a:extraClrScheme>
      <a:clrScheme name="cdb2004c003l 2">
        <a:dk1>
          <a:srgbClr val="29698D"/>
        </a:dk1>
        <a:lt1>
          <a:srgbClr val="FFFFFF"/>
        </a:lt1>
        <a:dk2>
          <a:srgbClr val="000000"/>
        </a:dk2>
        <a:lt2>
          <a:srgbClr val="A1BABD"/>
        </a:lt2>
        <a:accent1>
          <a:srgbClr val="FF5050"/>
        </a:accent1>
        <a:accent2>
          <a:srgbClr val="FF9933"/>
        </a:accent2>
        <a:accent3>
          <a:srgbClr val="FFFFFF"/>
        </a:accent3>
        <a:accent4>
          <a:srgbClr val="215978"/>
        </a:accent4>
        <a:accent5>
          <a:srgbClr val="FFB3B3"/>
        </a:accent5>
        <a:accent6>
          <a:srgbClr val="E78A2D"/>
        </a:accent6>
        <a:hlink>
          <a:srgbClr val="00CC99"/>
        </a:hlink>
        <a:folHlink>
          <a:srgbClr val="83A6A7"/>
        </a:folHlink>
      </a:clrScheme>
      <a:clrMap bg1="lt1" tx1="dk1" bg2="lt2" tx2="dk2" accent1="accent1" accent2="accent2" accent3="accent3" accent4="accent4" accent5="accent5" accent6="accent6" hlink="hlink" folHlink="folHlink"/>
    </a:extraClrScheme>
    <a:extraClrScheme>
      <a:clrScheme name="cdb2004c003l 3">
        <a:dk1>
          <a:srgbClr val="666699"/>
        </a:dk1>
        <a:lt1>
          <a:srgbClr val="FFFFFF"/>
        </a:lt1>
        <a:dk2>
          <a:srgbClr val="000000"/>
        </a:dk2>
        <a:lt2>
          <a:srgbClr val="C0C0C0"/>
        </a:lt2>
        <a:accent1>
          <a:srgbClr val="72B88E"/>
        </a:accent1>
        <a:accent2>
          <a:srgbClr val="C78DD7"/>
        </a:accent2>
        <a:accent3>
          <a:srgbClr val="FFFFFF"/>
        </a:accent3>
        <a:accent4>
          <a:srgbClr val="565682"/>
        </a:accent4>
        <a:accent5>
          <a:srgbClr val="BCD8C6"/>
        </a:accent5>
        <a:accent6>
          <a:srgbClr val="B47FC3"/>
        </a:accent6>
        <a:hlink>
          <a:srgbClr val="3197BB"/>
        </a:hlink>
        <a:folHlink>
          <a:srgbClr val="878FA5"/>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2_同意提议">
  <a:themeElements>
    <a:clrScheme name="2_同意提议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2_同意提议">
      <a:majorFont>
        <a:latin typeface="华文新魏"/>
        <a:ea typeface="华文新魏"/>
        <a:cs typeface=""/>
      </a:majorFont>
      <a:minorFont>
        <a:latin typeface="楷体_GB2312"/>
        <a:ea typeface="楷体_GB2312"/>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同意提议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2_同意提议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2_同意提议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2_同意提议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2_同意提议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2_同意提议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2_同意提议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2_同意提议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2_同意提议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2_同意提议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2_同意提议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2_同意提议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3_同意提议">
  <a:themeElements>
    <a:clrScheme name="2_同意提议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2_同意提议">
      <a:majorFont>
        <a:latin typeface="华文新魏"/>
        <a:ea typeface="华文新魏"/>
        <a:cs typeface=""/>
      </a:majorFont>
      <a:minorFont>
        <a:latin typeface="楷体_GB2312"/>
        <a:ea typeface="楷体_GB2312"/>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同意提议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2_同意提议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2_同意提议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2_同意提议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2_同意提议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2_同意提议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2_同意提议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2_同意提议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2_同意提议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2_同意提议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2_同意提议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2_同意提议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2187</TotalTime>
  <Words>683</Words>
  <Application>Microsoft Office PowerPoint</Application>
  <PresentationFormat>宽屏</PresentationFormat>
  <Paragraphs>40</Paragraphs>
  <Slides>5</Slides>
  <Notes>5</Notes>
  <HiddenSlides>0</HiddenSlides>
  <MMClips>0</MMClips>
  <ScaleCrop>false</ScaleCrop>
  <HeadingPairs>
    <vt:vector size="6" baseType="variant">
      <vt:variant>
        <vt:lpstr>已用的字体</vt:lpstr>
      </vt:variant>
      <vt:variant>
        <vt:i4>13</vt:i4>
      </vt:variant>
      <vt:variant>
        <vt:lpstr>主题</vt:lpstr>
      </vt:variant>
      <vt:variant>
        <vt:i4>6</vt:i4>
      </vt:variant>
      <vt:variant>
        <vt:lpstr>幻灯片标题</vt:lpstr>
      </vt:variant>
      <vt:variant>
        <vt:i4>5</vt:i4>
      </vt:variant>
    </vt:vector>
  </HeadingPairs>
  <TitlesOfParts>
    <vt:vector size="24" baseType="lpstr">
      <vt:lpstr>黑体</vt:lpstr>
      <vt:lpstr>华文隶书</vt:lpstr>
      <vt:lpstr>华文新魏</vt:lpstr>
      <vt:lpstr>华文行楷</vt:lpstr>
      <vt:lpstr>宋体</vt:lpstr>
      <vt:lpstr>微软雅黑</vt:lpstr>
      <vt:lpstr>Arial</vt:lpstr>
      <vt:lpstr>Calibri</vt:lpstr>
      <vt:lpstr>Franklin Gothic Book</vt:lpstr>
      <vt:lpstr>Franklin Gothic Medium</vt:lpstr>
      <vt:lpstr>Times New Roman</vt:lpstr>
      <vt:lpstr>Verdana</vt:lpstr>
      <vt:lpstr>Wingdings</vt:lpstr>
      <vt:lpstr>2_自定义设计方案</vt:lpstr>
      <vt:lpstr>自定义设计方案</vt:lpstr>
      <vt:lpstr>1_自定义设计方案</vt:lpstr>
      <vt:lpstr>cdb2004c003l</vt:lpstr>
      <vt:lpstr>2_同意提议</vt:lpstr>
      <vt:lpstr>3_同意提议</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微软用户</dc:creator>
  <cp:lastModifiedBy>孙述威</cp:lastModifiedBy>
  <cp:revision>907</cp:revision>
  <dcterms:created xsi:type="dcterms:W3CDTF">2012-09-24T07:17:00Z</dcterms:created>
  <dcterms:modified xsi:type="dcterms:W3CDTF">2022-04-02T06:45:33Z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2052-10.1.0.6393</vt:lpwstr>
  </property>
</Properties>
</file>